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ервиз халилов" initials="пх" lastIdx="1" clrIdx="0">
    <p:extLst>
      <p:ext uri="{19B8F6BF-5375-455C-9EA6-DF929625EA0E}">
        <p15:presenceInfo xmlns:p15="http://schemas.microsoft.com/office/powerpoint/2012/main" userId="4ace2d0467856c2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A4C2D44-7102-478B-90DE-B886DFF65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33DB9AE-8B21-4786-8CD7-C612AB03B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22CD029-9AA3-4CB9-88AC-6BBA506DA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6CB5-1F62-4BCE-B3E4-0A60A10BF3AE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38ACB9D-32F0-4338-9498-E630DFF11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6A32148-4C83-407F-8E8B-45D296A19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E013-39FA-410C-866F-4A018A1F1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11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1C997A-1021-4AC6-8702-F1F1AC8A3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1C0B26B-7EF8-46E0-95D3-6CDD60BEF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24D32C-9F31-430E-A484-F0D33542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6CB5-1F62-4BCE-B3E4-0A60A10BF3AE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3A7517B-6E95-408B-8FA3-F8575EF7F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5434035-4A9B-4577-9333-D7E3B60F1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E013-39FA-410C-866F-4A018A1F1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84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FEFCE51B-19F1-447F-AC10-42335DA66A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1CE7FCD-49C3-46E4-8145-0D3BBC2CD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9F2D0D5-1FAA-4167-8B56-E792883B7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6CB5-1F62-4BCE-B3E4-0A60A10BF3AE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B5AE203-E057-4040-9422-B2B0340DA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96DD012-1256-4D50-AEE8-A2EC0F12E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E013-39FA-410C-866F-4A018A1F1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28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BADCB64-780D-42FF-B350-C5C0DCDD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4E85917-20C4-4392-8928-7F440427C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AC27F6D-662B-4DBF-ABA6-1FB261C6F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6CB5-1F62-4BCE-B3E4-0A60A10BF3AE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B2D712D-A7C7-4FE2-B235-C20455608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78A2CAA-D148-486D-ADE0-0280C255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E013-39FA-410C-866F-4A018A1F1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72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C6DCD4-D981-49B9-8850-A81C73EFB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632144A-D0D3-4BF1-A200-46E2423A9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F824D88-61A3-4D98-8054-1008A37F4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6CB5-1F62-4BCE-B3E4-0A60A10BF3AE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6E48022-9758-4817-BDF9-14A7907D5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9BCA4B6-77DA-4874-8484-A4EF5995C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E013-39FA-410C-866F-4A018A1F1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60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B9DF44-DE45-43F9-8448-63E22819B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1B2241D-0F36-4CA0-B772-A59B9486F8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E8CEE1F-EF35-46DD-9661-265DAD030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847793F-9A82-4517-9B3C-7177CB17C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6CB5-1F62-4BCE-B3E4-0A60A10BF3AE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87EB3B2-1F57-49F9-BE25-D8DC0C896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A782EDB-C4F0-434A-B4D7-AF3716855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E013-39FA-410C-866F-4A018A1F1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13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F5777E-8220-4A66-9E5C-85B32D455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DDAD4E0-34DB-43FD-A66D-4882267E9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59CDE41-FD8E-4191-8046-593A82A2C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FA504BA7-10CC-4052-9209-54C2517B56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05D2888B-D47B-464D-85EB-8AD9EDA5A6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40C3D34-A034-47BE-BE76-DEAD9EFE8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6CB5-1F62-4BCE-B3E4-0A60A10BF3AE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55DB250B-ED73-44F6-9B05-69A674ACB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9B2F625-5338-43EA-87E1-EBBBAEB7F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E013-39FA-410C-866F-4A018A1F1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53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1886683-3D1C-402C-BDFD-86D9806E7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F49C35D-4C0E-4073-A0CE-B2E710DD2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6CB5-1F62-4BCE-B3E4-0A60A10BF3AE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281EE55-7736-4625-807D-F16AB889B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C2537D4-1917-43FF-9FC9-D36D169C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E013-39FA-410C-866F-4A018A1F1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57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D13823CA-E2F6-422E-B24F-9263ECADE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6CB5-1F62-4BCE-B3E4-0A60A10BF3AE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E4DB60B9-0E74-42AD-B428-13B97A74F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D1B74D3C-A947-40AA-804D-82CF54DE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E013-39FA-410C-866F-4A018A1F1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83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7C03EE-17CE-4D0C-A685-39D33E5A8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AF6490D-2B82-4238-9DCF-805D41E1D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F3892FB-562F-4AD4-B283-95D831417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2C0E0B6-125D-4821-854C-C0A4E5371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6CB5-1F62-4BCE-B3E4-0A60A10BF3AE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B78D573-C2DB-4129-816B-5AE9C277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5530DAA-36B6-4F4F-A968-37ADDEB9B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E013-39FA-410C-866F-4A018A1F1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73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2DF610-EE8F-4D3C-9FC1-64A3E59ED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B15E1DC5-A39C-4A2C-8604-D399FE287B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A655C4B-5879-4CF2-8991-EAEB51F1C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87061A3-1482-4FA6-BDFF-86C5BC756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6CB5-1F62-4BCE-B3E4-0A60A10BF3AE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C4C426D-8DF4-49D2-9825-34E6648DC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9AC9EAE-FB8D-42C1-8FCD-1A5FFE815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E013-39FA-410C-866F-4A018A1F1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34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0D96EA7-B769-4C57-B9E8-98F68472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75840A6-426D-4313-9285-8863B5F5F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1C9CA2F-3ACF-46B0-8639-460FA11859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B6CB5-1F62-4BCE-B3E4-0A60A10BF3AE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BE336CB-1565-4DE6-9585-CE5BDF00D8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415112C-604A-498A-9E77-69D3B42F22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7E013-39FA-410C-866F-4A018A1F1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00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AAEE771-BCB0-4A63-9DFD-75E4C5C48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want to talk about a wonderful book «</a:t>
            </a:r>
            <a:r>
              <a:rPr lang="en-US" sz="2800" dirty="0" err="1"/>
              <a:t>Vasya</a:t>
            </a:r>
            <a:r>
              <a:rPr lang="en-US" sz="2800" dirty="0"/>
              <a:t> </a:t>
            </a:r>
            <a:r>
              <a:rPr lang="en-US" sz="2800" dirty="0" err="1"/>
              <a:t>Kurolesov’s</a:t>
            </a:r>
            <a:r>
              <a:rPr lang="en-US" sz="2800" dirty="0"/>
              <a:t> adventures».</a:t>
            </a:r>
            <a:endParaRPr lang="ru-RU" sz="2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CCA1C13B-4005-4DD9-BE28-9173CB5AC3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343" y="1470787"/>
            <a:ext cx="3563757" cy="538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55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758C60B-CCD1-4380-8197-3443EBE2D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     This book is about the adventures of a boy named </a:t>
            </a:r>
            <a:r>
              <a:rPr lang="en-US" sz="3200" dirty="0" err="1"/>
              <a:t>Vasya</a:t>
            </a:r>
            <a:r>
              <a:rPr lang="en-US" sz="3200" dirty="0"/>
              <a:t>.</a:t>
            </a: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B4E1A67-C249-40E1-9DD2-B2272F3ED4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567" y="1500293"/>
            <a:ext cx="7091083" cy="535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7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AC83E7-A868-4759-A9A4-DC1435FB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                 This is a very funny and interesting book.</a:t>
            </a: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5BFF681-2AD6-4D01-856F-801BC74E2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21" y="1776413"/>
            <a:ext cx="9687557" cy="508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398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C508DB0-1578-496C-B866-202CE4A36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recommend this </a:t>
            </a:r>
            <a:r>
              <a:rPr lang="en-US" sz="2800"/>
              <a:t>book </a:t>
            </a:r>
            <a:r>
              <a:rPr lang="en-US" sz="2800" smtClean="0"/>
              <a:t>to </a:t>
            </a:r>
            <a:r>
              <a:rPr lang="en-US" sz="2800" dirty="0"/>
              <a:t>those who learn </a:t>
            </a:r>
            <a:r>
              <a:rPr lang="en-US" sz="2800" dirty="0" smtClean="0"/>
              <a:t>the Russian </a:t>
            </a:r>
            <a:r>
              <a:rPr lang="en-US" sz="2800" dirty="0"/>
              <a:t>language.</a:t>
            </a:r>
            <a:endParaRPr lang="ru-RU" sz="2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25C746E4-D86E-4A9A-A464-E22D526461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1514474"/>
            <a:ext cx="5419725" cy="541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2069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B9E4A4-6FCD-4001-91F4-73C7CA978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68351"/>
            <a:ext cx="10515600" cy="3155950"/>
          </a:xfrm>
        </p:spPr>
        <p:txBody>
          <a:bodyPr/>
          <a:lstStyle/>
          <a:p>
            <a:r>
              <a:rPr lang="en-US" dirty="0"/>
              <a:t>       Thank you for attention!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8259CA4-A1B8-46BD-BBAC-5231516842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242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54</Words>
  <Application>Microsoft Office PowerPoint</Application>
  <PresentationFormat>Широкоэкранный</PresentationFormat>
  <Paragraphs>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I want to talk about a wonderful book «Vasya Kurolesov’s adventures».</vt:lpstr>
      <vt:lpstr>      This book is about the adventures of a boy named Vasya.</vt:lpstr>
      <vt:lpstr>                  This is a very funny and interesting book.</vt:lpstr>
      <vt:lpstr>I recommend this book to those who learn the Russian language.</vt:lpstr>
      <vt:lpstr>       Thank you for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want to talk about a wonderful book «Vasya Kurolesov’s adventures».</dc:title>
  <dc:creator>первиз халилов</dc:creator>
  <cp:lastModifiedBy>gimnazia23</cp:lastModifiedBy>
  <cp:revision>5</cp:revision>
  <dcterms:created xsi:type="dcterms:W3CDTF">2019-01-08T14:01:44Z</dcterms:created>
  <dcterms:modified xsi:type="dcterms:W3CDTF">2019-01-28T13:46:53Z</dcterms:modified>
</cp:coreProperties>
</file>