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C2B4C-4BB3-484F-BDF1-A56A36D92EC3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545248-A797-427E-A3A8-2AFFFCCAB77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C2B4C-4BB3-484F-BDF1-A56A36D92EC3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5248-A797-427E-A3A8-2AFFFCCAB7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C2B4C-4BB3-484F-BDF1-A56A36D92EC3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5248-A797-427E-A3A8-2AFFFCCAB7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C6C2B4C-4BB3-484F-BDF1-A56A36D92EC3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2545248-A797-427E-A3A8-2AFFFCCAB77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C2B4C-4BB3-484F-BDF1-A56A36D92EC3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5248-A797-427E-A3A8-2AFFFCCAB77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C2B4C-4BB3-484F-BDF1-A56A36D92EC3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5248-A797-427E-A3A8-2AFFFCCAB77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5248-A797-427E-A3A8-2AFFFCCAB77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C2B4C-4BB3-484F-BDF1-A56A36D92EC3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C2B4C-4BB3-484F-BDF1-A56A36D92EC3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5248-A797-427E-A3A8-2AFFFCCAB77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C2B4C-4BB3-484F-BDF1-A56A36D92EC3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5248-A797-427E-A3A8-2AFFFCCAB7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C6C2B4C-4BB3-484F-BDF1-A56A36D92EC3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2545248-A797-427E-A3A8-2AFFFCCAB77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C2B4C-4BB3-484F-BDF1-A56A36D92EC3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545248-A797-427E-A3A8-2AFFFCCAB77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C6C2B4C-4BB3-484F-BDF1-A56A36D92EC3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2545248-A797-427E-A3A8-2AFFFCCAB77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9&#1052;&#1072;&#1103;&#1103;%20&#1087;&#1072;&#1087;&#1082;&#1072;\VID_20200503_151734.mp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5085184"/>
            <a:ext cx="4633392" cy="114300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Проект подготовили: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Учащиеся 3 </a:t>
            </a:r>
            <a:r>
              <a:rPr lang="ru-RU" dirty="0" smtClean="0">
                <a:solidFill>
                  <a:schemeClr val="tx1"/>
                </a:solidFill>
              </a:rPr>
              <a:t>«Г» </a:t>
            </a:r>
            <a:r>
              <a:rPr lang="ru-RU" dirty="0" smtClean="0">
                <a:solidFill>
                  <a:schemeClr val="tx1"/>
                </a:solidFill>
              </a:rPr>
              <a:t>класса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Учитель: </a:t>
            </a:r>
            <a:endParaRPr lang="ru-RU" dirty="0" smtClean="0">
              <a:solidFill>
                <a:schemeClr val="tx1"/>
              </a:solidFill>
            </a:endParaRP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Чистова Т.Ю.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692696"/>
            <a:ext cx="8305800" cy="2722236"/>
          </a:xfrm>
        </p:spPr>
        <p:txBody>
          <a:bodyPr/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образовательное учреждение города Владимира Лингвистическая гимназия №23 им. А.Г. Столетова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Проект</a:t>
            </a:r>
            <a:r>
              <a:rPr lang="ru-RU" sz="3200" b="1" dirty="0" smtClean="0">
                <a:solidFill>
                  <a:schemeClr val="bg1"/>
                </a:solidFill>
              </a:rPr>
              <a:t>, посвященный </a:t>
            </a:r>
            <a:r>
              <a:rPr lang="ru-RU" sz="3200" dirty="0" smtClean="0">
                <a:solidFill>
                  <a:schemeClr val="bg1"/>
                </a:solidFill>
              </a:rPr>
              <a:t/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75-летию Великой </a:t>
            </a:r>
            <a:r>
              <a:rPr lang="ru-RU" sz="3200" b="1" dirty="0" smtClean="0">
                <a:solidFill>
                  <a:schemeClr val="bg1"/>
                </a:solidFill>
              </a:rPr>
              <a:t>Победы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Праздник 9 Мая - это праздник Великой Победы, которая останется навсегда в памяти любого русского человека! Великая Отечественная война явилась сложнейшим испытанием для народа нашей страны. Она оставила неизгладимый отпечаток в памяти испытавших её людей. Ни одну семью в нашей стране страшная война не обошла стороной, в каждой семье чтят память о тех, то не пожалел своей жизни ради мира, кто отважно сражался на фронте, кто поддерживал жизнь в тылу.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     В наших силах сделать так, чтобы подвиги наших прадедов помнили и чтили будущие поколения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Актуальность проекта</a:t>
            </a:r>
            <a:r>
              <a:rPr lang="ru-RU" b="1" dirty="0" smtClean="0">
                <a:solidFill>
                  <a:schemeClr val="bg1"/>
                </a:solidFill>
              </a:rPr>
              <a:t>: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3129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Цель проекта: 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Создать  условия для формирования чувства гордости за свою Родину, сохранения памяти о подвиге наших солдат в Великой Отечественной войне.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Формировать чувства </a:t>
            </a:r>
            <a:r>
              <a:rPr lang="ru-RU" dirty="0" err="1" smtClean="0">
                <a:solidFill>
                  <a:schemeClr val="bg1"/>
                </a:solidFill>
              </a:rPr>
              <a:t>патриотизма,гражданственности</a:t>
            </a:r>
            <a:r>
              <a:rPr lang="ru-RU" dirty="0" smtClean="0">
                <a:solidFill>
                  <a:schemeClr val="bg1"/>
                </a:solidFill>
              </a:rPr>
              <a:t> подрастающего поколения.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Задачи проекта:</a:t>
            </a:r>
            <a:endParaRPr lang="ru-RU" dirty="0" smtClean="0">
              <a:solidFill>
                <a:schemeClr val="bg1"/>
              </a:solidFill>
            </a:endParaRP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Показать мужество и героизм людей в ходе Великой Отечественной войны;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Повышать уровень духовно-нравственного и патриотического воспитания, социальной и гражданской ответственности;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31296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Формы работы:</a:t>
            </a:r>
            <a:endParaRPr lang="ru-RU" dirty="0" smtClean="0">
              <a:solidFill>
                <a:schemeClr val="bg1"/>
              </a:solidFill>
            </a:endParaRP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Акция «Наши прадеды и деды-герои Великой Победы»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«Книга памяти»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«Музей Победы»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«Бессмертный полк»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Праздничный концерт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Творческий фестиваль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Стихи о войне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VID_20200503_151734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048000" y="2667000"/>
            <a:ext cx="3048000" cy="228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3688" y="5589240"/>
            <a:ext cx="5890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Подготовили: </a:t>
            </a:r>
            <a:r>
              <a:rPr lang="ru-RU" b="1" dirty="0" err="1" smtClean="0">
                <a:solidFill>
                  <a:schemeClr val="bg1"/>
                </a:solidFill>
              </a:rPr>
              <a:t>Курзанов</a:t>
            </a:r>
            <a:r>
              <a:rPr lang="ru-RU" b="1" dirty="0" smtClean="0">
                <a:solidFill>
                  <a:schemeClr val="bg1"/>
                </a:solidFill>
              </a:rPr>
              <a:t> Герман, Херувимов Макар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Творческий конкурс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Александра\AppData\Local\Temp\_tc\AFRWXl_9kF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2463738" cy="3284984"/>
          </a:xfrm>
          <a:prstGeom prst="rect">
            <a:avLst/>
          </a:prstGeom>
          <a:noFill/>
        </p:spPr>
      </p:pic>
      <p:pic>
        <p:nvPicPr>
          <p:cNvPr id="1027" name="Picture 3" descr="C:\Users\Александра\AppData\Local\Temp\_tc\CkQ2I-qD4E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340768"/>
            <a:ext cx="3511464" cy="2622625"/>
          </a:xfrm>
          <a:prstGeom prst="rect">
            <a:avLst/>
          </a:prstGeom>
          <a:noFill/>
        </p:spPr>
      </p:pic>
      <p:pic>
        <p:nvPicPr>
          <p:cNvPr id="1028" name="Picture 4" descr="C:\Users\Александра\AppData\Local\Temp\_tc\cvBnk08a08w.jpg"/>
          <p:cNvPicPr>
            <a:picLocks noChangeAspect="1" noChangeArrowheads="1"/>
          </p:cNvPicPr>
          <p:nvPr/>
        </p:nvPicPr>
        <p:blipFill>
          <a:blip r:embed="rId4" cstate="print"/>
          <a:srcRect l="6601" t="20600" r="3801" b="27950"/>
          <a:stretch>
            <a:fillRect/>
          </a:stretch>
        </p:blipFill>
        <p:spPr bwMode="auto">
          <a:xfrm>
            <a:off x="5436096" y="1412776"/>
            <a:ext cx="3291794" cy="2520280"/>
          </a:xfrm>
          <a:prstGeom prst="rect">
            <a:avLst/>
          </a:prstGeom>
          <a:noFill/>
        </p:spPr>
      </p:pic>
      <p:pic>
        <p:nvPicPr>
          <p:cNvPr id="1029" name="Picture 5" descr="C:\Users\Александра\AppData\Local\Temp\_tc\doaAGfrj8_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933056"/>
            <a:ext cx="3203848" cy="2392874"/>
          </a:xfrm>
          <a:prstGeom prst="rect">
            <a:avLst/>
          </a:prstGeom>
          <a:noFill/>
        </p:spPr>
      </p:pic>
      <p:pic>
        <p:nvPicPr>
          <p:cNvPr id="1030" name="Picture 6" descr="C:\Users\Александра\AppData\Local\Temp\_tc\imag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3861048"/>
            <a:ext cx="3277852" cy="2448272"/>
          </a:xfrm>
          <a:prstGeom prst="rect">
            <a:avLst/>
          </a:prstGeom>
          <a:noFill/>
        </p:spPr>
      </p:pic>
      <p:pic>
        <p:nvPicPr>
          <p:cNvPr id="1031" name="Picture 7" descr="C:\Users\Александра\AppData\Local\Temp\_tc\IMG_20200502_13061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3212976"/>
            <a:ext cx="2499742" cy="33329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Бессмертный полк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5254" t="22266" r="67075" b="12766"/>
          <a:stretch>
            <a:fillRect/>
          </a:stretch>
        </p:blipFill>
        <p:spPr bwMode="auto">
          <a:xfrm>
            <a:off x="467544" y="1484784"/>
            <a:ext cx="360040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F:\9Маяя папка\DSC045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16632" y="-19613560"/>
            <a:ext cx="3402378" cy="4536504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 l="4147" t="21282" r="66521" b="11782"/>
          <a:stretch>
            <a:fillRect/>
          </a:stretch>
        </p:blipFill>
        <p:spPr bwMode="auto">
          <a:xfrm>
            <a:off x="4716016" y="1484784"/>
            <a:ext cx="359192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Бессмертный полк</a:t>
            </a:r>
            <a:endParaRPr lang="ru-RU" dirty="0"/>
          </a:p>
        </p:txBody>
      </p:sp>
      <p:pic>
        <p:nvPicPr>
          <p:cNvPr id="4" name="Содержимое 5" descr="DSC045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412776"/>
            <a:ext cx="3429000" cy="4572000"/>
          </a:xfrm>
        </p:spPr>
      </p:pic>
      <p:pic>
        <p:nvPicPr>
          <p:cNvPr id="3074" name="Picture 2" descr="C:\Users\Александра\AppData\Local\Temp\_tc\прадедушка Медведе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484784"/>
            <a:ext cx="3528392" cy="4489856"/>
          </a:xfrm>
          <a:prstGeom prst="rect">
            <a:avLst/>
          </a:prstGeom>
          <a:noFill/>
        </p:spPr>
      </p:pic>
      <p:pic>
        <p:nvPicPr>
          <p:cNvPr id="3075" name="Picture 3" descr="C:\Users\Александра\AppData\Local\Temp\_tc\прадедушка Соловьев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484783"/>
            <a:ext cx="2592288" cy="45663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476672"/>
            <a:ext cx="4392488" cy="5832648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 smtClean="0"/>
              <a:t>С  1943 года служила в составе 1439 сортировочно-эвакуационного госпиталя 39 Южной группировки войск 3-ого Украинского фронта.  Воинское звание — капитан медицинской службы.</a:t>
            </a:r>
          </a:p>
          <a:p>
            <a:pPr algn="just"/>
            <a:r>
              <a:rPr lang="ru-RU" dirty="0" smtClean="0"/>
              <a:t>Участвовала в освобождении Румынии и Югославии.</a:t>
            </a:r>
          </a:p>
          <a:p>
            <a:pPr algn="just"/>
            <a:r>
              <a:rPr lang="ru-RU" dirty="0" smtClean="0"/>
              <a:t>За боевые заслуги награждена многими орденами и медалями.</a:t>
            </a:r>
          </a:p>
          <a:p>
            <a:endParaRPr lang="ru-RU" dirty="0"/>
          </a:p>
        </p:txBody>
      </p:sp>
      <p:pic>
        <p:nvPicPr>
          <p:cNvPr id="4" name="Рисунок 3" descr="DSC045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476672"/>
            <a:ext cx="3759882" cy="501317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22</TotalTime>
  <Words>183</Words>
  <Application>Microsoft Office PowerPoint</Application>
  <PresentationFormat>Экран (4:3)</PresentationFormat>
  <Paragraphs>29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Бумажная</vt:lpstr>
      <vt:lpstr>    Муниципальное автономное образовательное учреждение города Владимира Лингвистическая гимназия №23 им. А.Г. Столетова   Проект, посвященный  75-летию Великой Победы</vt:lpstr>
      <vt:lpstr>Актуальность проекта:</vt:lpstr>
      <vt:lpstr>Слайд 3</vt:lpstr>
      <vt:lpstr>Слайд 4</vt:lpstr>
      <vt:lpstr>Стихи о войне</vt:lpstr>
      <vt:lpstr>Творческий конкурс</vt:lpstr>
      <vt:lpstr>Бессмертный полк</vt:lpstr>
      <vt:lpstr>Бессмертный полк</vt:lpstr>
      <vt:lpstr>Слайд 9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образовательное учреждение города Владимира Лингвистическая гимназия №23 им. А.Г. Столетова   Проект, посвященный  75-летию Великой Победы</dc:title>
  <dc:creator>Александра</dc:creator>
  <cp:lastModifiedBy>Александра</cp:lastModifiedBy>
  <cp:revision>3</cp:revision>
  <dcterms:created xsi:type="dcterms:W3CDTF">2020-05-28T08:12:40Z</dcterms:created>
  <dcterms:modified xsi:type="dcterms:W3CDTF">2020-05-28T08:35:23Z</dcterms:modified>
</cp:coreProperties>
</file>