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6" r:id="rId2"/>
    <p:sldId id="269" r:id="rId3"/>
    <p:sldId id="272" r:id="rId4"/>
    <p:sldId id="274" r:id="rId5"/>
    <p:sldId id="275" r:id="rId6"/>
    <p:sldId id="277" r:id="rId7"/>
    <p:sldId id="267" r:id="rId8"/>
    <p:sldId id="271" r:id="rId9"/>
    <p:sldId id="286" r:id="rId10"/>
    <p:sldId id="283" r:id="rId11"/>
    <p:sldId id="268" r:id="rId12"/>
    <p:sldId id="284" r:id="rId13"/>
    <p:sldId id="285" r:id="rId14"/>
    <p:sldId id="282" r:id="rId15"/>
    <p:sldId id="256" r:id="rId16"/>
    <p:sldId id="292" r:id="rId17"/>
    <p:sldId id="259" r:id="rId18"/>
    <p:sldId id="260" r:id="rId19"/>
    <p:sldId id="295" r:id="rId20"/>
    <p:sldId id="278" r:id="rId21"/>
    <p:sldId id="280" r:id="rId22"/>
    <p:sldId id="293" r:id="rId23"/>
    <p:sldId id="287" r:id="rId24"/>
    <p:sldId id="261" r:id="rId25"/>
    <p:sldId id="289" r:id="rId26"/>
    <p:sldId id="291" r:id="rId27"/>
    <p:sldId id="257" r:id="rId28"/>
    <p:sldId id="288" r:id="rId29"/>
    <p:sldId id="262" r:id="rId30"/>
    <p:sldId id="294" r:id="rId31"/>
    <p:sldId id="258" r:id="rId32"/>
    <p:sldId id="264" r:id="rId33"/>
    <p:sldId id="265" r:id="rId34"/>
    <p:sldId id="26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09ACB-8880-41F5-B09D-F1E8293A08B0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E641B-6E14-40F6-95E8-2A6C48BDCF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6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23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24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81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9916B-DD21-4C25-8189-AD691F47F2FD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7D93B-E515-4A96-AB6B-07488FA8A4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78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62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34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0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52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92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60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51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6F0B5-3D07-4052-A3C7-0C17DA851F13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1744-5265-47DA-B394-385AFBD29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53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package" Target="../embeddings/_________Microsoft_Word1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emf"/><Relationship Id="rId4" Type="http://schemas.openxmlformats.org/officeDocument/2006/relationships/package" Target="../embeddings/_________Microsoft_Word2.doc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emf"/><Relationship Id="rId4" Type="http://schemas.openxmlformats.org/officeDocument/2006/relationships/package" Target="../embeddings/_________Microsoft_Word3.doc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7.emf"/><Relationship Id="rId4" Type="http://schemas.openxmlformats.org/officeDocument/2006/relationships/package" Target="../embeddings/_________Microsoft_Word4.docx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media1.m4a"/><Relationship Id="rId7" Type="http://schemas.openxmlformats.org/officeDocument/2006/relationships/image" Target="../media/image39.emf"/><Relationship Id="rId2" Type="http://schemas.microsoft.com/office/2007/relationships/media" Target="../media/media1.m4a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_________Microsoft_Word5.docx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0.emf"/><Relationship Id="rId4" Type="http://schemas.openxmlformats.org/officeDocument/2006/relationships/slideLayout" Target="../slideLayouts/slideLayout7.xml"/><Relationship Id="rId9" Type="http://schemas.openxmlformats.org/officeDocument/2006/relationships/package" Target="../embeddings/_________Microsoft_Word6.doc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3.jpeg"/><Relationship Id="rId4" Type="http://schemas.openxmlformats.org/officeDocument/2006/relationships/image" Target="../media/image42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692696"/>
            <a:ext cx="7772400" cy="295631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образовательное учреждение города Владимира Лингвистическая гимназия №23 им. А.Г. Столетова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 В поликлинике»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(в рамках курса внеурочной деятельности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«Город мастеров»)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941168"/>
            <a:ext cx="4964088" cy="1368152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подготовили:</a:t>
            </a:r>
          </a:p>
          <a:p>
            <a:pPr algn="r"/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Учащиеся 3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«В»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класса</a:t>
            </a:r>
          </a:p>
          <a:p>
            <a:pPr algn="r"/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Учитель: </a:t>
            </a:r>
            <a:r>
              <a:rPr lang="ru-RU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Бахарева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Н.Л.</a:t>
            </a:r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85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2524125" y="973138"/>
            <a:ext cx="6619875" cy="86042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помогает врачу в работе?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00"/>
            <a:ext cx="3491880" cy="3741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48" y="3209374"/>
            <a:ext cx="3185203" cy="340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28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igslide.ru/images/38/37069/960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6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03" y="3538022"/>
            <a:ext cx="1828800" cy="24384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8" y="4337874"/>
            <a:ext cx="2434590" cy="1823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257" y="375558"/>
            <a:ext cx="2278743" cy="2278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47" y="2546854"/>
            <a:ext cx="1364478" cy="2233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97" y="783773"/>
            <a:ext cx="2187756" cy="3121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08" y="3214579"/>
            <a:ext cx="2476500" cy="2463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5728" y="455713"/>
            <a:ext cx="4572000" cy="2265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Выбери инструменты врача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07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29" y="573316"/>
            <a:ext cx="1796143" cy="1998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999066"/>
            <a:ext cx="3722915" cy="49638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91001" y="3183469"/>
            <a:ext cx="45593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Рабочая одежда врача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wms.hpcc.kpi.ua/_product/8/7780/full-pi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6483" y="375558"/>
            <a:ext cx="2618023" cy="1757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6213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267" y="1827712"/>
            <a:ext cx="3772717" cy="503028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423336"/>
            <a:ext cx="2198915" cy="48815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6414" y="1127612"/>
            <a:ext cx="4719882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Существует </a:t>
            </a: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много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специальностей </a:t>
            </a: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врача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7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054069"/>
              </p:ext>
            </p:extLst>
          </p:nvPr>
        </p:nvGraphicFramePr>
        <p:xfrm>
          <a:off x="611560" y="188640"/>
          <a:ext cx="7740352" cy="6472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Документ" r:id="rId4" imgW="5925852" imgH="7701504" progId="Word.Document.12">
                  <p:embed/>
                </p:oleObj>
              </mc:Choice>
              <mc:Fallback>
                <p:oleObj name="Документ" r:id="rId4" imgW="5925852" imgH="77015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188640"/>
                        <a:ext cx="7740352" cy="6472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854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859584"/>
              </p:ext>
            </p:extLst>
          </p:nvPr>
        </p:nvGraphicFramePr>
        <p:xfrm>
          <a:off x="1259632" y="10798"/>
          <a:ext cx="6120680" cy="6823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Документ" r:id="rId4" imgW="6629729" imgH="9974563" progId="Word.Document.12">
                  <p:embed/>
                </p:oleObj>
              </mc:Choice>
              <mc:Fallback>
                <p:oleObj name="Документ" r:id="rId4" imgW="6629729" imgH="99745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2" y="10798"/>
                        <a:ext cx="6120680" cy="6823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4266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PC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6" y="1196752"/>
            <a:ext cx="3040267" cy="40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mePC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81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Мы в медицинском колледже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5146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PC\Desktop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12576"/>
            <a:ext cx="4364360" cy="581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PC\Desktop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31" y="723776"/>
            <a:ext cx="4620090" cy="61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4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6429"/>
              </p:ext>
            </p:extLst>
          </p:nvPr>
        </p:nvGraphicFramePr>
        <p:xfrm>
          <a:off x="1403648" y="9315"/>
          <a:ext cx="6552728" cy="6836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Документ" r:id="rId4" imgW="6463815" imgH="9259545" progId="Word.Document.12">
                  <p:embed/>
                </p:oleObj>
              </mc:Choice>
              <mc:Fallback>
                <p:oleObj name="Документ" r:id="rId4" imgW="6463815" imgH="925954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3648" y="9315"/>
                        <a:ext cx="6552728" cy="6836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5334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75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0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Каким должен быть врач?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4818" y="2263141"/>
            <a:ext cx="6709906" cy="355091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Добрым</a:t>
            </a:r>
          </a:p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Внимательным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81" y="1305474"/>
            <a:ext cx="2272362" cy="3601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12" y="3284984"/>
            <a:ext cx="2615688" cy="333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4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279525"/>
            <a:ext cx="6710363" cy="4968875"/>
          </a:xfrm>
        </p:spPr>
        <p:txBody>
          <a:bodyPr/>
          <a:lstStyle/>
          <a:p>
            <a:pPr lvl="0">
              <a:buClr>
                <a:srgbClr val="000000">
                  <a:lumMod val="40000"/>
                  <a:lumOff val="60000"/>
                </a:srgbClr>
              </a:buClr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Умным</a:t>
            </a:r>
          </a:p>
          <a:p>
            <a:pPr lvl="0">
              <a:buClr>
                <a:srgbClr val="000000">
                  <a:lumMod val="40000"/>
                  <a:lumOff val="60000"/>
                </a:srgbClr>
              </a:buClr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Вежливым</a:t>
            </a:r>
          </a:p>
          <a:p>
            <a:pPr lvl="0">
              <a:buClr>
                <a:srgbClr val="000000">
                  <a:lumMod val="40000"/>
                  <a:lumOff val="60000"/>
                </a:srgbClr>
              </a:buClr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Аккуратным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34" y="188640"/>
            <a:ext cx="2635329" cy="47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7" y="3441895"/>
            <a:ext cx="3170507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6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259431"/>
              </p:ext>
            </p:extLst>
          </p:nvPr>
        </p:nvGraphicFramePr>
        <p:xfrm>
          <a:off x="1259632" y="0"/>
          <a:ext cx="6696744" cy="6878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Документ" r:id="rId4" imgW="6081711" imgH="9108464" progId="Word.Document.12">
                  <p:embed/>
                </p:oleObj>
              </mc:Choice>
              <mc:Fallback>
                <p:oleObj name="Документ" r:id="rId4" imgW="6081711" imgH="91084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2" y="0"/>
                        <a:ext cx="6696744" cy="6878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2788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s.myshared.ru/17/1126075/slid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9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471599"/>
              </p:ext>
            </p:extLst>
          </p:nvPr>
        </p:nvGraphicFramePr>
        <p:xfrm>
          <a:off x="1608138" y="687388"/>
          <a:ext cx="5926137" cy="548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Документ" r:id="rId6" imgW="5925852" imgH="5482530" progId="Word.Document.12">
                  <p:embed/>
                </p:oleObj>
              </mc:Choice>
              <mc:Fallback>
                <p:oleObj name="Документ" r:id="rId6" imgW="5925852" imgH="54825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08138" y="687388"/>
                        <a:ext cx="5926137" cy="548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627914"/>
              </p:ext>
            </p:extLst>
          </p:nvPr>
        </p:nvGraphicFramePr>
        <p:xfrm>
          <a:off x="1608138" y="687388"/>
          <a:ext cx="5926137" cy="548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Документ" r:id="rId9" imgW="5925852" imgH="5482530" progId="Word.Document.12">
                  <p:embed/>
                </p:oleObj>
              </mc:Choice>
              <mc:Fallback>
                <p:oleObj name="Документ" r:id="rId9" imgW="5925852" imgH="54825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08138" y="687388"/>
                        <a:ext cx="5926137" cy="548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Голос врачам 003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8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Объект 1"/>
          <p:cNvGraphicFramePr>
            <a:graphicFrameLocks noChangeAspect="1"/>
          </p:cNvGraphicFramePr>
          <p:nvPr/>
        </p:nvGraphicFramePr>
        <p:xfrm>
          <a:off x="3278188" y="3209925"/>
          <a:ext cx="258603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Объект упаковщика для оболочки" showAsIcon="1" r:id="rId3" imgW="2586600" imgH="437400" progId="Package">
                  <p:embed/>
                </p:oleObj>
              </mc:Choice>
              <mc:Fallback>
                <p:oleObj name="Объект упаковщика для оболочки" showAsIcon="1" r:id="rId3" imgW="2586600" imgH="43740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188" y="3209925"/>
                        <a:ext cx="2586037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088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PC\Desktop\image-21-05-20-12-42.he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173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3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edu-family.ru/uploads/dnrCompetitions/logos/3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0500"/>
            <a:ext cx="666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7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Цель проекта: </a:t>
            </a:r>
          </a:p>
          <a:p>
            <a:r>
              <a:rPr lang="ru-RU" sz="3200" dirty="0" smtClean="0"/>
              <a:t>познакомить </a:t>
            </a:r>
            <a:r>
              <a:rPr lang="ru-RU" sz="3200" dirty="0"/>
              <a:t>с работой медицинского персонала в </a:t>
            </a:r>
            <a:r>
              <a:rPr lang="ru-RU" sz="3200" dirty="0" smtClean="0"/>
              <a:t>поликлинике.</a:t>
            </a:r>
          </a:p>
          <a:p>
            <a:r>
              <a:rPr lang="ru-RU" sz="3200" b="1" dirty="0" smtClean="0"/>
              <a:t>Задачи проекта: </a:t>
            </a:r>
          </a:p>
          <a:p>
            <a:pPr marL="285750" indent="-285750">
              <a:buFontTx/>
              <a:buChar char="-"/>
            </a:pPr>
            <a:r>
              <a:rPr lang="ru-RU" sz="3200" dirty="0" smtClean="0"/>
              <a:t>формировать </a:t>
            </a:r>
            <a:r>
              <a:rPr lang="ru-RU" sz="3200" dirty="0"/>
              <a:t>культуру социальных отношений через обращение за помощью в медицинское </a:t>
            </a:r>
            <a:r>
              <a:rPr lang="ru-RU" sz="3200" dirty="0" smtClean="0"/>
              <a:t>учреждение;</a:t>
            </a:r>
          </a:p>
          <a:p>
            <a:pPr marL="285750" indent="-285750">
              <a:buFontTx/>
              <a:buChar char="-"/>
            </a:pPr>
            <a:r>
              <a:rPr lang="ru-RU" sz="3200" dirty="0"/>
              <a:t>формировать культуру здорового образа жизни</a:t>
            </a:r>
            <a:r>
              <a:rPr lang="ru-RU" sz="32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3200" dirty="0"/>
              <a:t>воспитывать уважение к труду медицинского </a:t>
            </a:r>
            <a:r>
              <a:rPr lang="ru-RU" sz="3200" dirty="0" smtClean="0"/>
              <a:t>работника;</a:t>
            </a:r>
          </a:p>
          <a:p>
            <a:pPr marL="285750" indent="-285750">
              <a:buFontTx/>
              <a:buChar char="-"/>
            </a:pPr>
            <a:r>
              <a:rPr lang="ru-RU" sz="3200" dirty="0" smtClean="0"/>
              <a:t>расширять кругозор, развивать </a:t>
            </a:r>
            <a:r>
              <a:rPr lang="ru-RU" sz="3200" dirty="0"/>
              <a:t>устную речь, произвольное внимание и мышление, </a:t>
            </a:r>
            <a:r>
              <a:rPr lang="ru-RU" sz="3200" dirty="0" smtClean="0"/>
              <a:t>память.</a:t>
            </a:r>
          </a:p>
        </p:txBody>
      </p:sp>
    </p:spTree>
    <p:extLst>
      <p:ext uri="{BB962C8B-B14F-4D97-AF65-F5344CB8AC3E}">
        <p14:creationId xmlns:p14="http://schemas.microsoft.com/office/powerpoint/2010/main" val="11166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PC\Desktop\Спасибо врача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048672" cy="690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804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qwert\Desktop\кампусная карта\20200526_1841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70424" y="566633"/>
            <a:ext cx="5589240" cy="448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qwert\Desktop\кампусная карта\20200526_1843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45632" y="1939144"/>
            <a:ext cx="609329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44008" y="-171400"/>
            <a:ext cx="3970784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Новикова Настя, 3в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5876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Что нужно, чтобы не болеть? Витами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6" y="1"/>
            <a:ext cx="9166126" cy="685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5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6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2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9" y="2817106"/>
            <a:ext cx="1594911" cy="336566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343" y="157207"/>
            <a:ext cx="1422657" cy="29420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3689" y="1136957"/>
            <a:ext cx="49010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кто-то занеможет,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немедленно поможет.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Есть сироп, зеленка, йод.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Голова болит? Живот?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Хочешь градусник? Таблетки?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Нет, болеть не стоит, детки.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же заболел? Не плачь!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Вмиг тебе поможет...</a:t>
            </a:r>
          </a:p>
          <a:p>
            <a:pPr fontAlgn="base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Врач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87" y="3337560"/>
            <a:ext cx="2282973" cy="25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57695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8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17" y="2636912"/>
            <a:ext cx="2939918" cy="401788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6672"/>
            <a:ext cx="3100865" cy="4073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371" y="609600"/>
            <a:ext cx="4093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лечит людей 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3542" y="5442858"/>
            <a:ext cx="24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.</a:t>
            </a:r>
            <a:endParaRPr lang="ru-RU" dirty="0">
              <a:solidFill>
                <a:srgbClr val="00B0F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4667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igslide.ru/images/38/37069/960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" y="934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9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0"/>
            <a:ext cx="9144000" cy="684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8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82" y="23483"/>
            <a:ext cx="2400068" cy="31894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43" y="4005064"/>
            <a:ext cx="3499485" cy="2753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3" y="2495645"/>
            <a:ext cx="2786742" cy="39641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973" y="392357"/>
            <a:ext cx="27867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Врачи работают в медицинских центрах, больницах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41293" y="1202984"/>
            <a:ext cx="33496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Если вы заболели и не можете добраться до </a:t>
            </a: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больницы, </a:t>
            </a:r>
            <a:r>
              <a:rPr lang="ru-RU" sz="27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можно вызвать скорую помощь, позвонив по номеру 03. </a:t>
            </a:r>
            <a:endParaRPr lang="ru-RU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857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153</Words>
  <Application>Microsoft Office PowerPoint</Application>
  <PresentationFormat>Экран (4:3)</PresentationFormat>
  <Paragraphs>29</Paragraphs>
  <Slides>34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Тема Office</vt:lpstr>
      <vt:lpstr>Документ</vt:lpstr>
      <vt:lpstr>Объект упаковщика для оболочки</vt:lpstr>
      <vt:lpstr>Муниципальное автономное образовательное учреждение города Владимира Лингвистическая гимназия №23 им. А.Г. Столетова   Проект: « В поликлинике» (в рамках курса внеурочной деятельности  «Город мастеров»)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в медицинском колледже</vt:lpstr>
      <vt:lpstr>Презентация PowerPoint</vt:lpstr>
      <vt:lpstr>Презентация PowerPoint</vt:lpstr>
      <vt:lpstr>Каким должен быть врач?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Новикова Настя, 3в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HomePC</dc:creator>
  <cp:lastModifiedBy>soft</cp:lastModifiedBy>
  <cp:revision>14</cp:revision>
  <dcterms:created xsi:type="dcterms:W3CDTF">2020-05-27T06:54:57Z</dcterms:created>
  <dcterms:modified xsi:type="dcterms:W3CDTF">2020-06-03T07:34:42Z</dcterms:modified>
</cp:coreProperties>
</file>