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540" autoAdjust="0"/>
  </p:normalViewPr>
  <p:slideViewPr>
    <p:cSldViewPr>
      <p:cViewPr varScale="1">
        <p:scale>
          <a:sx n="116" d="100"/>
          <a:sy n="116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DC79-C41B-416B-BABA-896A7029ADF2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F6C57-446F-44C1-8C89-B5C8DB360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58" y="2071678"/>
            <a:ext cx="4214842" cy="172560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istral" pitchFamily="66" charset="0"/>
              </a:rPr>
              <a:t>ФРАНЦИЯ!</a:t>
            </a:r>
            <a:endParaRPr lang="ru-RU" sz="72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071942"/>
            <a:ext cx="2686040" cy="18399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Работу по окружающему миру на тему:</a:t>
            </a:r>
          </a:p>
          <a:p>
            <a:pPr>
              <a:buNone/>
            </a:pPr>
            <a:r>
              <a:rPr lang="ru-RU" sz="2400" dirty="0" smtClean="0"/>
              <a:t> «Страны мира» </a:t>
            </a:r>
          </a:p>
          <a:p>
            <a:pPr>
              <a:buNone/>
            </a:pPr>
            <a:r>
              <a:rPr lang="ru-RU" sz="2400" dirty="0" smtClean="0"/>
              <a:t>Выполнила: Полушкина Кира </a:t>
            </a:r>
          </a:p>
          <a:p>
            <a:pPr>
              <a:buNone/>
            </a:pPr>
            <a:r>
              <a:rPr lang="ru-RU" sz="2400" dirty="0" smtClean="0"/>
              <a:t>Ученица 2 класса «А»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572164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Страна-Франция.</a:t>
            </a:r>
            <a:endParaRPr lang="ru-RU" i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32937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Столица - г.Париж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Материк – Евразия.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Девиз – «Свобода, </a:t>
            </a:r>
          </a:p>
          <a:p>
            <a:pPr>
              <a:buNone/>
            </a:pPr>
            <a:r>
              <a:rPr lang="ru-RU" i="1" dirty="0" smtClean="0"/>
              <a:t>равенство, братство».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Государственный флаг и герб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 descr="flag_fran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643446"/>
            <a:ext cx="3929090" cy="1928808"/>
          </a:xfrm>
          <a:prstGeom prst="rect">
            <a:avLst/>
          </a:prstGeom>
        </p:spPr>
      </p:pic>
      <p:pic>
        <p:nvPicPr>
          <p:cNvPr id="6" name="Рисунок 5" descr="grunge-франции-флага-96601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643446"/>
            <a:ext cx="2428892" cy="1938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C00000"/>
                </a:solidFill>
                <a:latin typeface="Arial Black" pitchFamily="34" charset="0"/>
              </a:rPr>
              <a:t>Достопримечательности Франции</a:t>
            </a:r>
            <a:endParaRPr lang="ru-RU" i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2828916" cy="614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Эльфелевая</a:t>
            </a:r>
            <a:r>
              <a:rPr lang="ru-RU" dirty="0" smtClean="0">
                <a:solidFill>
                  <a:schemeClr val="bg1"/>
                </a:solidFill>
              </a:rPr>
              <a:t> башня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rance_Parks_Eiffel_Tower_Paris_563538_2560x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928802"/>
            <a:ext cx="3401374" cy="235745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286380" y="1428736"/>
            <a:ext cx="282891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Диснейленд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928802"/>
            <a:ext cx="3571900" cy="2357454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643174" y="4286256"/>
            <a:ext cx="282891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Музей Лувр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857760"/>
            <a:ext cx="3500430" cy="2000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54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ФРАНЦИЯ!</vt:lpstr>
      <vt:lpstr>Страна-Франция.</vt:lpstr>
      <vt:lpstr>Достопримечательности Франции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29</cp:revision>
  <dcterms:created xsi:type="dcterms:W3CDTF">2017-05-01T19:53:35Z</dcterms:created>
  <dcterms:modified xsi:type="dcterms:W3CDTF">2020-05-21T17:36:21Z</dcterms:modified>
</cp:coreProperties>
</file>