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3B97308-86E0-4611-BE83-EDCBBF5B473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C3D9F22-B91F-4FF1-93CB-1581D05D2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58200" cy="28083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города Владимира Лингвистическая гимназия №23 им. А.Г. Столетова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Проект: «Юный ученый» (в рамках курса внеурочной деятельности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«Развитие познавательных способностей»)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509120"/>
            <a:ext cx="49530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Проект подготовили: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Учащиеся 3 «Б» класса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Учитель: </a:t>
            </a:r>
            <a:r>
              <a:rPr lang="ru-RU" dirty="0" err="1" smtClean="0">
                <a:solidFill>
                  <a:schemeClr val="tx1"/>
                </a:solidFill>
              </a:rPr>
              <a:t>Стрельцова</a:t>
            </a:r>
            <a:r>
              <a:rPr lang="ru-RU" dirty="0" smtClean="0">
                <a:solidFill>
                  <a:schemeClr val="tx1"/>
                </a:solidFill>
              </a:rPr>
              <a:t> А.Н.</a:t>
            </a:r>
          </a:p>
          <a:p>
            <a:pPr algn="r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/>
          <a:lstStyle/>
          <a:p>
            <a:r>
              <a:rPr lang="ru-RU" dirty="0" smtClean="0"/>
              <a:t>Задание 7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977" t="14459" b="29020"/>
          <a:stretch>
            <a:fillRect/>
          </a:stretch>
        </p:blipFill>
        <p:spPr bwMode="auto">
          <a:xfrm>
            <a:off x="3275856" y="1628800"/>
            <a:ext cx="408614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91880" y="6165304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 Леонова Александра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/>
          <a:lstStyle/>
          <a:p>
            <a:r>
              <a:rPr lang="ru-RU" dirty="0" smtClean="0"/>
              <a:t>Задание 8 </a:t>
            </a:r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19792" b="31250"/>
          <a:stretch>
            <a:fillRect/>
          </a:stretch>
        </p:blipFill>
        <p:spPr bwMode="auto">
          <a:xfrm>
            <a:off x="3275856" y="1988840"/>
            <a:ext cx="388811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864" y="5733256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 Родионова Анастасия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Наши достижения</a:t>
            </a:r>
            <a:br>
              <a:rPr lang="ru-RU" dirty="0" smtClean="0"/>
            </a:br>
            <a:r>
              <a:rPr lang="ru-RU" dirty="0" smtClean="0"/>
              <a:t>Конкурс «Русский медвежонок»</a:t>
            </a:r>
            <a:endParaRPr lang="ru-RU" dirty="0"/>
          </a:p>
        </p:txBody>
      </p:sp>
      <p:pic>
        <p:nvPicPr>
          <p:cNvPr id="7" name="Содержимое 6" descr="20200527_115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950368" y="2249488"/>
            <a:ext cx="3243263" cy="4324350"/>
          </a:xfr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7660" y="1280693"/>
            <a:ext cx="2952329" cy="39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достижения</a:t>
            </a:r>
            <a:br>
              <a:rPr lang="ru-RU" dirty="0" smtClean="0"/>
            </a:br>
            <a:r>
              <a:rPr lang="ru-RU" dirty="0" smtClean="0"/>
              <a:t>Конкурс </a:t>
            </a:r>
            <a:r>
              <a:rPr lang="ru-RU" dirty="0" smtClean="0"/>
              <a:t>«Кенгуру»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362" r="20296"/>
          <a:stretch>
            <a:fillRect/>
          </a:stretch>
        </p:blipFill>
        <p:spPr bwMode="auto">
          <a:xfrm rot="16200000">
            <a:off x="2083172" y="2605460"/>
            <a:ext cx="4608511" cy="32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достижения</a:t>
            </a:r>
            <a:br>
              <a:rPr lang="ru-RU" dirty="0" smtClean="0"/>
            </a:br>
            <a:r>
              <a:rPr lang="ru-RU" dirty="0" smtClean="0"/>
              <a:t>Конкурс </a:t>
            </a:r>
            <a:r>
              <a:rPr lang="ru-RU" dirty="0" smtClean="0"/>
              <a:t>«Астра»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176" r="17778" b="2809"/>
          <a:stretch>
            <a:fillRect/>
          </a:stretch>
        </p:blipFill>
        <p:spPr bwMode="auto">
          <a:xfrm rot="16200000">
            <a:off x="4050662" y="2726202"/>
            <a:ext cx="435504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09458" y="2630962"/>
            <a:ext cx="4368492" cy="327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pPr algn="ctr"/>
            <a:r>
              <a:rPr lang="ru-RU" b="1" dirty="0" smtClean="0"/>
              <a:t>Цель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208823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Формирование у учащихся начальных классов познавательного интереса, навыков опытно-экспериментальной деятельности.</a:t>
            </a:r>
          </a:p>
          <a:p>
            <a:pPr algn="just">
              <a:buNone/>
            </a:pPr>
            <a:r>
              <a:rPr lang="ru-RU" dirty="0" smtClean="0"/>
              <a:t>		Создание сборника логических заданий для учащихся начальной школы.</a:t>
            </a:r>
          </a:p>
          <a:p>
            <a:pPr algn="just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1026" name="Picture 2" descr="https://school31mgn.educhel.ru/uploads/43700/43624/section/1064232/2019/foto_v_novosti/Vesti_iz_klassa/2019/.thumbs/1.jpg?15585139512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861048"/>
            <a:ext cx="3600400" cy="27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Разделы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Тетрадь «</a:t>
            </a:r>
            <a:r>
              <a:rPr lang="ru-RU" dirty="0" err="1" smtClean="0"/>
              <a:t>Развивайка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Наши достижения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25112"/>
          </a:xfrm>
        </p:spPr>
        <p:txBody>
          <a:bodyPr/>
          <a:lstStyle/>
          <a:p>
            <a:r>
              <a:rPr lang="ru-RU" dirty="0" smtClean="0"/>
              <a:t>Задание 1</a:t>
            </a:r>
            <a:endParaRPr lang="ru-RU" dirty="0"/>
          </a:p>
        </p:txBody>
      </p:sp>
      <p:pic>
        <p:nvPicPr>
          <p:cNvPr id="15362" name="Picture 2" descr="C:\Users\Александра\Downloads\20200527_115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600400" cy="48005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5589240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 </a:t>
            </a:r>
          </a:p>
          <a:p>
            <a:r>
              <a:rPr lang="ru-RU" b="1" dirty="0" smtClean="0"/>
              <a:t>Орлова Елизавета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25112"/>
          </a:xfrm>
        </p:spPr>
        <p:txBody>
          <a:bodyPr/>
          <a:lstStyle/>
          <a:p>
            <a:r>
              <a:rPr lang="ru-RU" dirty="0" smtClean="0"/>
              <a:t>Задание 2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0526" r="15790"/>
          <a:stretch>
            <a:fillRect/>
          </a:stretch>
        </p:blipFill>
        <p:spPr bwMode="auto">
          <a:xfrm rot="5400000">
            <a:off x="2429677" y="2186947"/>
            <a:ext cx="471669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94904" y="5733256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Подготовила</a:t>
            </a:r>
          </a:p>
          <a:p>
            <a:r>
              <a:rPr lang="ru-RU" sz="2000" dirty="0" smtClean="0"/>
              <a:t>Коршунова Полина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Задание 3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685" r="14605" b="7634"/>
          <a:stretch>
            <a:fillRect/>
          </a:stretch>
        </p:blipFill>
        <p:spPr bwMode="auto">
          <a:xfrm>
            <a:off x="2699792" y="1628800"/>
            <a:ext cx="3783529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224" y="580526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</a:t>
            </a:r>
          </a:p>
          <a:p>
            <a:r>
              <a:rPr lang="ru-RU" dirty="0" smtClean="0"/>
              <a:t>Коротова Алика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/>
          <a:lstStyle/>
          <a:p>
            <a:r>
              <a:rPr lang="ru-RU" dirty="0" smtClean="0"/>
              <a:t>Задание 4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0262" t="4816" r="23688" b="31580"/>
          <a:stretch>
            <a:fillRect/>
          </a:stretch>
        </p:blipFill>
        <p:spPr bwMode="auto">
          <a:xfrm>
            <a:off x="2771800" y="1484784"/>
            <a:ext cx="437948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47864" y="6093296"/>
            <a:ext cx="288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 Сысоев Егор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/>
          <a:lstStyle/>
          <a:p>
            <a:r>
              <a:rPr lang="ru-RU" dirty="0" smtClean="0"/>
              <a:t>Задание 5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6844" t="6818" b="4545"/>
          <a:stretch>
            <a:fillRect/>
          </a:stretch>
        </p:blipFill>
        <p:spPr bwMode="auto">
          <a:xfrm>
            <a:off x="2627784" y="1988840"/>
            <a:ext cx="5544616" cy="377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91880" y="5949280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 </a:t>
            </a:r>
            <a:r>
              <a:rPr lang="ru-RU" b="1" dirty="0" err="1" smtClean="0"/>
              <a:t>Желтиков</a:t>
            </a:r>
            <a:r>
              <a:rPr lang="ru-RU" b="1" dirty="0" smtClean="0"/>
              <a:t> Ярослав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25112"/>
          </a:xfrm>
        </p:spPr>
        <p:txBody>
          <a:bodyPr/>
          <a:lstStyle/>
          <a:p>
            <a:r>
              <a:rPr lang="ru-RU" dirty="0" smtClean="0"/>
              <a:t>Задание 6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61981" y="1214685"/>
            <a:ext cx="4212299" cy="561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95936" y="6093296"/>
            <a:ext cx="397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 Семенова Ирина</a:t>
            </a: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80</TotalTime>
  <Words>76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Городская</vt:lpstr>
      <vt:lpstr>   Муниципальное автономное образовательное учреждение города Владимира Лингвистическая гимназия №23 им. А.Г. Столетова  Проект: «Юный ученый» (в рамках курса внеурочной деятельности  «Развитие познавательных способностей»)</vt:lpstr>
      <vt:lpstr>Цель проекта</vt:lpstr>
      <vt:lpstr>Разделы проекта</vt:lpstr>
      <vt:lpstr>Развивайка</vt:lpstr>
      <vt:lpstr>Развивайка</vt:lpstr>
      <vt:lpstr>Развивайка</vt:lpstr>
      <vt:lpstr>Развивайка</vt:lpstr>
      <vt:lpstr>Развивайка</vt:lpstr>
      <vt:lpstr>Развивайка</vt:lpstr>
      <vt:lpstr>Развивайка</vt:lpstr>
      <vt:lpstr>Развивайка</vt:lpstr>
      <vt:lpstr> Наши достижения Конкурс «Русский медвежонок»</vt:lpstr>
      <vt:lpstr>Наши достижения Конкурс «Кенгуру»</vt:lpstr>
      <vt:lpstr>Наши достижения Конкурс «Астра»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образовательное учреждение города Владимира Лингвистическая гимназия №23 им. А.Г. Столетова  Проект: «Юный ученый» (в рамках курса внеурочной деятельности  «Развитие познавательных способностей»)</dc:title>
  <dc:creator>Александра</dc:creator>
  <cp:lastModifiedBy>Александра</cp:lastModifiedBy>
  <cp:revision>5</cp:revision>
  <dcterms:created xsi:type="dcterms:W3CDTF">2020-05-27T11:39:50Z</dcterms:created>
  <dcterms:modified xsi:type="dcterms:W3CDTF">2020-05-30T10:08:07Z</dcterms:modified>
</cp:coreProperties>
</file>