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7" r:id="rId2"/>
    <p:sldId id="264" r:id="rId3"/>
    <p:sldId id="261" r:id="rId4"/>
    <p:sldId id="267" r:id="rId5"/>
    <p:sldId id="268" r:id="rId6"/>
    <p:sldId id="270" r:id="rId7"/>
    <p:sldId id="271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0" i="0" dirty="0"/>
            <a:t>niemals zu stressig sein, als dass Sie sich auf Ihr Studium konzentrieren könnten</a:t>
          </a:r>
          <a:endParaRPr lang="ru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0" i="0" dirty="0"/>
            <a:t>Am besten im Urlaub oder am Wochenende arbeiten. </a:t>
          </a:r>
          <a:endParaRPr lang="ru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0" i="0" dirty="0"/>
            <a:t>nicht so lang sein, dass Sie keine Zeit mehr für Freunde haben.</a:t>
          </a:r>
          <a:endParaRPr lang="ru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i="0" kern="1200" dirty="0"/>
            <a:t>niemals zu stressig sein, als dass Sie sich auf Ihr Studium konzentrieren könnten</a:t>
          </a:r>
          <a:endParaRPr lang="ru" sz="1500" kern="1200" dirty="0"/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i="0" kern="1200" dirty="0"/>
            <a:t>Am besten im Urlaub oder am Wochenende arbeiten. </a:t>
          </a:r>
          <a:endParaRPr lang="ru" sz="15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i="0" kern="1200" dirty="0"/>
            <a:t>nicht so lang sein, dass Sie keine Zeit mehr für Freunde haben.</a:t>
          </a:r>
          <a:endParaRPr lang="ru" sz="1500" kern="1200" dirty="0"/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14.02.2021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14.02.2021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14.02.2021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14.02.2021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14.02.2021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14.02.2021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14.02.2021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14.02.2021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14.02.2021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r>
              <a:rPr lang="en-US" dirty="0"/>
              <a:t>Teilzeitjob</a:t>
            </a: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Kremeschnij</a:t>
            </a:r>
            <a:r>
              <a:rPr lang="en-US" dirty="0">
                <a:solidFill>
                  <a:schemeClr val="tx1"/>
                </a:solidFill>
              </a:rPr>
              <a:t> Makar</a:t>
            </a:r>
            <a:endParaRPr lang="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5DCACB-C1B6-43B4-9EFF-EEA6C9AFEC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r="9692"/>
          <a:stretch>
            <a:fillRect/>
          </a:stretch>
        </p:blipFill>
        <p:spPr>
          <a:xfrm>
            <a:off x="382588" y="479425"/>
            <a:ext cx="7024687" cy="5899150"/>
          </a:xfr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74D9B022-F0FA-42F6-834C-5C8EDD53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D6AAE6C-1E22-4A24-BF01-DA222176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Teilzeitjob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702269-EB3E-4241-A107-367127FF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484" y="2968486"/>
            <a:ext cx="3144774" cy="2955897"/>
          </a:xfrm>
        </p:spPr>
        <p:txBody>
          <a:bodyPr/>
          <a:lstStyle/>
          <a:p>
            <a:r>
              <a:rPr lang="de-DE" dirty="0"/>
              <a:t>eine Gelegenheit, ihr Taschengeld aufzufüllen und Erfahrungen für ein Berufsleben zu sammeln</a:t>
            </a:r>
            <a:endParaRPr lang="ru-RU" dirty="0"/>
          </a:p>
        </p:txBody>
      </p:sp>
      <p:pic>
        <p:nvPicPr>
          <p:cNvPr id="11" name="макар 2">
            <a:hlinkClick r:id="" action="ppaction://media"/>
            <a:extLst>
              <a:ext uri="{FF2B5EF4-FFF2-40B4-BE49-F238E27FC236}">
                <a16:creationId xmlns:a16="http://schemas.microsoft.com/office/drawing/2014/main" id="{1B516ED6-4F26-4BE2-9272-E62628D857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/>
            <a:r>
              <a:rPr lang="en-US" dirty="0"/>
              <a:t>Die Arbeit sollte</a:t>
            </a:r>
            <a:endParaRPr lang="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24861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макар 3 (2)">
            <a:hlinkClick r:id="" action="ppaction://media"/>
            <a:extLst>
              <a:ext uri="{FF2B5EF4-FFF2-40B4-BE49-F238E27FC236}">
                <a16:creationId xmlns:a16="http://schemas.microsoft.com/office/drawing/2014/main" id="{3FAB2449-67A0-407A-AD5B-B8B0EDB27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CC9CB3-4735-407C-8A0A-4A09E641DE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r="9833"/>
          <a:stretch>
            <a:fillRect/>
          </a:stretch>
        </p:blipFill>
        <p:spPr/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7AECA37D-6598-4011-BCF9-00CC15CC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FC46830-AB5C-4BA0-B059-303F1575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039766"/>
          </a:xfrm>
        </p:spPr>
        <p:txBody>
          <a:bodyPr/>
          <a:lstStyle/>
          <a:p>
            <a:r>
              <a:rPr lang="en-US" dirty="0" err="1"/>
              <a:t>Postbote</a:t>
            </a:r>
            <a:br>
              <a:rPr lang="ru-RU" dirty="0"/>
            </a:b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19EE67-F75C-48BE-8FEC-F0D10E3D4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974574"/>
            <a:ext cx="3144774" cy="3923306"/>
          </a:xfrm>
        </p:spPr>
        <p:txBody>
          <a:bodyPr>
            <a:normAutofit/>
          </a:bodyPr>
          <a:lstStyle/>
          <a:p>
            <a:r>
              <a:rPr lang="en-US" sz="2400" dirty="0" err="1"/>
              <a:t>Vorteile</a:t>
            </a:r>
            <a:r>
              <a:rPr lang="en-US" sz="2400" dirty="0"/>
              <a:t> der Arbeit</a:t>
            </a:r>
            <a:endParaRPr lang="ru-RU" sz="2400" dirty="0"/>
          </a:p>
          <a:p>
            <a:endParaRPr lang="ru-RU" sz="2400" dirty="0"/>
          </a:p>
          <a:p>
            <a:pPr marL="342900" indent="-342900">
              <a:buAutoNum type="arabicPeriod"/>
            </a:pPr>
            <a:r>
              <a:rPr lang="de-DE" dirty="0"/>
              <a:t>Beschäftigung nur am Samstag und Sonntag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freier</a:t>
            </a:r>
            <a:r>
              <a:rPr lang="en-US" dirty="0"/>
              <a:t> </a:t>
            </a:r>
            <a:r>
              <a:rPr lang="en-US" dirty="0" err="1"/>
              <a:t>Arbeitsplan</a:t>
            </a:r>
            <a:endParaRPr lang="ru-RU" sz="2400" dirty="0"/>
          </a:p>
        </p:txBody>
      </p:sp>
      <p:pic>
        <p:nvPicPr>
          <p:cNvPr id="10" name="макар ерезаписьь">
            <a:hlinkClick r:id="" action="ppaction://media"/>
            <a:extLst>
              <a:ext uri="{FF2B5EF4-FFF2-40B4-BE49-F238E27FC236}">
                <a16:creationId xmlns:a16="http://schemas.microsoft.com/office/drawing/2014/main" id="{62109667-457B-4E4D-9BAA-047B540FD3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CC9CB3-4735-407C-8A0A-4A09E641DE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50" y="404381"/>
            <a:ext cx="7696201" cy="5922467"/>
          </a:xfr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7AECA37D-6598-4011-BCF9-00CC15CC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FC46830-AB5C-4BA0-B059-303F1575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039766"/>
          </a:xfrm>
        </p:spPr>
        <p:txBody>
          <a:bodyPr/>
          <a:lstStyle/>
          <a:p>
            <a:r>
              <a:rPr lang="en-US" dirty="0" err="1"/>
              <a:t>Postbote</a:t>
            </a:r>
            <a:br>
              <a:rPr lang="ru-RU" dirty="0"/>
            </a:b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19EE67-F75C-48BE-8FEC-F0D10E3D4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974574"/>
            <a:ext cx="3144774" cy="3923306"/>
          </a:xfrm>
        </p:spPr>
        <p:txBody>
          <a:bodyPr>
            <a:normAutofit/>
          </a:bodyPr>
          <a:lstStyle/>
          <a:p>
            <a:r>
              <a:rPr lang="en-US" sz="2000" dirty="0" err="1"/>
              <a:t>Nachteile</a:t>
            </a:r>
            <a:r>
              <a:rPr lang="en-US" sz="2000" dirty="0"/>
              <a:t> der Arbeit</a:t>
            </a:r>
            <a:endParaRPr lang="ru-RU" sz="2000" dirty="0"/>
          </a:p>
          <a:p>
            <a:endParaRPr lang="ru-RU" sz="2400" dirty="0"/>
          </a:p>
          <a:p>
            <a:pPr marL="342900" indent="-342900">
              <a:buAutoNum type="arabicPeriod"/>
            </a:pPr>
            <a:r>
              <a:rPr lang="de-DE" dirty="0"/>
              <a:t> Das ist ziemlich harte Arbeit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Löhne</a:t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2" name="макар 6">
            <a:hlinkClick r:id="" action="ppaction://media"/>
            <a:extLst>
              <a:ext uri="{FF2B5EF4-FFF2-40B4-BE49-F238E27FC236}">
                <a16:creationId xmlns:a16="http://schemas.microsoft.com/office/drawing/2014/main" id="{55C43673-209C-4965-A561-0EDEAAECE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EE4BBA-FEB7-48C7-94C2-78E1AE0D4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7" r="25887"/>
          <a:stretch>
            <a:fillRect/>
          </a:stretch>
        </p:blipFill>
        <p:spPr>
          <a:xfrm>
            <a:off x="215900" y="603250"/>
            <a:ext cx="7696200" cy="6383338"/>
          </a:xfr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F99C34B4-D995-4E81-9063-7D3C0BF6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0FBFF3-FF1F-44D0-8689-55EFB616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 </a:t>
            </a:r>
            <a:r>
              <a:rPr lang="en-US" dirty="0" err="1"/>
              <a:t>finden</a:t>
            </a:r>
            <a:r>
              <a:rPr lang="en-US" dirty="0"/>
              <a:t> Sie </a:t>
            </a:r>
            <a:r>
              <a:rPr lang="en-US" dirty="0" err="1"/>
              <a:t>eine</a:t>
            </a:r>
            <a:r>
              <a:rPr lang="en-US" dirty="0"/>
              <a:t> Stelle?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FD0F60-484A-480D-B6FC-21651ECC3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im</a:t>
            </a:r>
            <a:r>
              <a:rPr lang="en-US" dirty="0"/>
              <a:t>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einer</a:t>
            </a:r>
            <a:r>
              <a:rPr lang="en-US" dirty="0"/>
              <a:t> Zeitung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auf </a:t>
            </a:r>
            <a:r>
              <a:rPr lang="en-US" dirty="0" err="1"/>
              <a:t>speziellen</a:t>
            </a:r>
            <a:r>
              <a:rPr lang="en-US" dirty="0"/>
              <a:t> Websites</a:t>
            </a:r>
          </a:p>
          <a:p>
            <a:endParaRPr lang="en-US" dirty="0"/>
          </a:p>
          <a:p>
            <a:endParaRPr lang="en-US" dirty="0"/>
          </a:p>
          <a:p>
            <a:r>
              <a:rPr lang="de-DE" dirty="0"/>
              <a:t>Um eingestellt zu werden, müssen Sie ein Vorstellungsgespräch führen</a:t>
            </a:r>
            <a:endParaRPr lang="ru-RU" dirty="0"/>
          </a:p>
        </p:txBody>
      </p:sp>
      <p:pic>
        <p:nvPicPr>
          <p:cNvPr id="8" name="макар 8">
            <a:hlinkClick r:id="" action="ppaction://media"/>
            <a:extLst>
              <a:ext uri="{FF2B5EF4-FFF2-40B4-BE49-F238E27FC236}">
                <a16:creationId xmlns:a16="http://schemas.microsoft.com/office/drawing/2014/main" id="{D9172C43-54E9-4AE7-AF69-1F224649B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8F2950-FBB5-41B4-AF5C-6A046E7761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r="2326"/>
          <a:stretch>
            <a:fillRect/>
          </a:stretch>
        </p:blipFill>
        <p:spPr/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7C4268EF-A1BF-4C3E-8C2F-7AA28C07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864591B-B5B7-4151-9AA7-2F3A65C8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Wo können Sie Ihr verdientes Geld ausgeben?</a:t>
            </a:r>
            <a:endParaRPr lang="ru-RU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FB01D0-EC66-4F0C-9652-35AB0F09A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Reisen, </a:t>
            </a:r>
          </a:p>
          <a:p>
            <a:endParaRPr lang="de-DE" dirty="0"/>
          </a:p>
          <a:p>
            <a:r>
              <a:rPr lang="de-DE" dirty="0"/>
              <a:t>Kleidung </a:t>
            </a:r>
          </a:p>
          <a:p>
            <a:endParaRPr lang="de-DE" dirty="0"/>
          </a:p>
          <a:p>
            <a:r>
              <a:rPr lang="de-DE" dirty="0"/>
              <a:t>und verschiedene Bedürfnisse.</a:t>
            </a:r>
            <a:endParaRPr lang="ru-RU" dirty="0"/>
          </a:p>
        </p:txBody>
      </p:sp>
      <p:pic>
        <p:nvPicPr>
          <p:cNvPr id="8" name="макар 9">
            <a:hlinkClick r:id="" action="ppaction://media"/>
            <a:extLst>
              <a:ext uri="{FF2B5EF4-FFF2-40B4-BE49-F238E27FC236}">
                <a16:creationId xmlns:a16="http://schemas.microsoft.com/office/drawing/2014/main" id="{D031F3ED-617E-40A2-8FA9-313EB8113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{F5362B93-0AC4-48F9-AD52-338075059D6C}tf78438558_win32</Template>
  <TotalTime>136</TotalTime>
  <Words>131</Words>
  <Application>Microsoft Office PowerPoint</Application>
  <PresentationFormat>Широкоэкранный</PresentationFormat>
  <Paragraphs>39</Paragraphs>
  <Slides>7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Garamond</vt:lpstr>
      <vt:lpstr>СавонVTI</vt:lpstr>
      <vt:lpstr>Teilzeitjob</vt:lpstr>
      <vt:lpstr>Teilzeitjob </vt:lpstr>
      <vt:lpstr>Die Arbeit sollte</vt:lpstr>
      <vt:lpstr>Postbote </vt:lpstr>
      <vt:lpstr>Postbote </vt:lpstr>
      <vt:lpstr>Wo finden Sie eine Stelle?</vt:lpstr>
      <vt:lpstr>Wo können Sie Ihr verdientes Geld ausgeben?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Lorem Ipsum</dc:title>
  <dc:creator>Anna</dc:creator>
  <cp:lastModifiedBy>Anna</cp:lastModifiedBy>
  <cp:revision>13</cp:revision>
  <dcterms:created xsi:type="dcterms:W3CDTF">2021-02-14T17:03:23Z</dcterms:created>
  <dcterms:modified xsi:type="dcterms:W3CDTF">2021-02-14T19:20:18Z</dcterms:modified>
</cp:coreProperties>
</file>