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73" r:id="rId15"/>
    <p:sldId id="274" r:id="rId16"/>
    <p:sldId id="276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945F0A7-CA0B-4F1E-96BD-86E82B04F257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2BAACBD-BE5D-433D-AC77-1D583D2B98E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789040"/>
            <a:ext cx="8305800" cy="1143000"/>
          </a:xfrm>
        </p:spPr>
        <p:txBody>
          <a:bodyPr/>
          <a:lstStyle/>
          <a:p>
            <a:r>
              <a:rPr lang="ru-RU" dirty="0" smtClean="0"/>
              <a:t>Сегодня я вам расскажу интересную информацию про профессию скульптор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8305800" cy="1981200"/>
          </a:xfrm>
        </p:spPr>
        <p:txBody>
          <a:bodyPr/>
          <a:lstStyle/>
          <a:p>
            <a:r>
              <a:rPr lang="ru-RU" sz="6000" dirty="0" smtClean="0"/>
              <a:t>Профессия скульптор</a:t>
            </a:r>
            <a:endParaRPr lang="ru-RU" sz="6000" dirty="0"/>
          </a:p>
        </p:txBody>
      </p:sp>
      <p:pic>
        <p:nvPicPr>
          <p:cNvPr id="2050" name="Picture 2" descr="https://im0-tub-ru.yandex.net/i?id=9c06e4dc3b896e10c60454fde68edd96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9040" y="692696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2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829856" cy="518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17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69501"/>
            <a:ext cx="3459543" cy="521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69501"/>
            <a:ext cx="3384376" cy="519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27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6093296"/>
            <a:ext cx="93027" cy="10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76064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8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0" y="1524000"/>
            <a:ext cx="815064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7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240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19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84463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22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4419"/>
            <a:ext cx="217870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73" y="476670"/>
            <a:ext cx="2007947" cy="262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83" y="3861048"/>
            <a:ext cx="3900760" cy="260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74" y="404664"/>
            <a:ext cx="1610436" cy="262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035728" cy="260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0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924944"/>
            <a:ext cx="8229600" cy="1112912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Спасибо за внимание</a:t>
            </a:r>
            <a:endParaRPr lang="ru-RU" sz="6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8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16416" cy="554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31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128792" cy="573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99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52816" cy="58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6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21669"/>
            <a:ext cx="7344815" cy="550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30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416824" cy="572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00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069222" cy="504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82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6912768" cy="553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89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6160"/>
            <a:ext cx="2660104" cy="399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5578"/>
            <a:ext cx="2664296" cy="399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723" y="2348880"/>
            <a:ext cx="287854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90124"/>
            <a:ext cx="2659399" cy="40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81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235</TotalTime>
  <Words>14</Words>
  <Application>Microsoft Office PowerPoint</Application>
  <PresentationFormat>Экран (4:3)</PresentationFormat>
  <Paragraphs>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Бумажная</vt:lpstr>
      <vt:lpstr>Профессия скульптор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Профессия скульптор</dc:title>
  <dc:creator>Nataly</dc:creator>
  <cp:lastModifiedBy>Nataly</cp:lastModifiedBy>
  <cp:revision>14</cp:revision>
  <dcterms:created xsi:type="dcterms:W3CDTF">2020-12-20T13:00:25Z</dcterms:created>
  <dcterms:modified xsi:type="dcterms:W3CDTF">2020-12-20T16:55:40Z</dcterms:modified>
</cp:coreProperties>
</file>