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7" r:id="rId5"/>
    <p:sldId id="256" r:id="rId6"/>
    <p:sldId id="258" r:id="rId7"/>
    <p:sldId id="259" r:id="rId8"/>
    <p:sldId id="260" r:id="rId9"/>
    <p:sldId id="280" r:id="rId10"/>
    <p:sldId id="276" r:id="rId11"/>
    <p:sldId id="277" r:id="rId12"/>
    <p:sldId id="278" r:id="rId13"/>
    <p:sldId id="279" r:id="rId14"/>
    <p:sldId id="281" r:id="rId15"/>
    <p:sldId id="282" r:id="rId16"/>
    <p:sldId id="283" r:id="rId17"/>
    <p:sldId id="284" r:id="rId18"/>
    <p:sldId id="272" r:id="rId19"/>
    <p:sldId id="261" r:id="rId20"/>
    <p:sldId id="285" r:id="rId21"/>
    <p:sldId id="263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1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81BD-9DF5-4A8A-AB54-CBECB4EC5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4289D-168C-44FD-93AA-21D67831E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F1FBC-A0F5-41EA-A087-B28B780EC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CFF43-983E-4533-8A21-8AC7FDF88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4A628-83D8-4A7C-96BA-345F35CEE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ECE10-BA04-44FD-A0E4-125BAD8D6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37517-F97C-4FDD-AC14-9F8709B06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9D06C-E42E-4B0A-A10B-B513EDF9D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FE772-2825-47BF-9A38-EBA89BE61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6D27A-4925-4C6B-BCC7-14C0CECB5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AC966-6144-48E0-A194-5798B8B6A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377887E-32F4-44E2-8BE3-7F2374BAB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250825" y="5373688"/>
            <a:ext cx="849788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400" b="1" i="1">
                <a:solidFill>
                  <a:srgbClr val="FFFF00"/>
                </a:solidFill>
              </a:rPr>
              <a:t>Лингвистическая гимназия №23</a:t>
            </a:r>
            <a:br>
              <a:rPr lang="ru-RU" sz="3400" b="1" i="1">
                <a:solidFill>
                  <a:srgbClr val="FFFF00"/>
                </a:solidFill>
              </a:rPr>
            </a:br>
            <a:r>
              <a:rPr lang="ru-RU" sz="3400" b="1" i="1">
                <a:solidFill>
                  <a:srgbClr val="FFFF00"/>
                </a:solidFill>
              </a:rPr>
              <a:t> им. А.Г. Столетова г. Владимира.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2916238" y="333375"/>
            <a:ext cx="5688012" cy="5040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549275"/>
            <a:ext cx="5256212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-libra.ru/files/books/2017/07/18/375086/i_18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4643470" cy="6147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ages.photodoska.ru/14-11-16/68e7f8b465708e95687ce8bb324405e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66"/>
            <a:ext cx="4607733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s00.infourok.ru/images/doc/53/66036/hello_html_e970e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7" y="285728"/>
            <a:ext cx="4520077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media.istockphoto.com/vectors/cartoon-chef-serving-bread-vector-id476149598?k=6&amp;m=476149598&amp;s=612x612&amp;w=0&amp;h=7snAPcvlKy3UZx6K3X2cL9sBgVDCNKnAJRGK0vXPyAw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media.istockphoto.com/vectors/cartoon-chef-serving-bread-vector-id476149598?k=6&amp;m=476149598&amp;s=612x612&amp;w=0&amp;h=7snAPcvlKy3UZx6K3X2cL9sBgVDCNKnAJRGK0vXPyAw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://sevkavportal.ru/media/k2/items/cache/442f67cd1024b7e6d4b6df4ccd04b52f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89219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stihi.ru/pics/2017/03/13/8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28"/>
            <a:ext cx="480574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4.bp.blogspot.com/-v7mqRgkjpLA/WIrm8wGb7dI/AAAAAAAADoA/RbNEraYPevkIcMsiG0dyOOaNmML3wIAqwCLcB/s1600/%25D0%25BF%25D0%25BE%25D1%2587%25D1%2582%25D0%25B0%25D0%25BB%25D1%258C%25D0%25BE%25D0%25B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0042"/>
            <a:ext cx="4572032" cy="6062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ja-rastu.ru/uploads/posts/2014-08/1408997941_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768469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4" name="Picture 12" descr="http://spb.ucheba.live/uploads/event_11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3593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ДОКУМЕНТЫ  ЮЛИИ\Солнечный город\СТЕНДЫ\макеты\баннер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9648066"/>
            <a:ext cx="9170066" cy="6112050"/>
          </a:xfrm>
          <a:prstGeom prst="rect">
            <a:avLst/>
          </a:prstGeom>
          <a:noFill/>
        </p:spPr>
      </p:pic>
      <p:pic>
        <p:nvPicPr>
          <p:cNvPr id="7" name="Рисунок 6" descr="баннер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661"/>
            <a:ext cx="9144000" cy="6094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42f016e113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0"/>
            <a:ext cx="32400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42f016e113a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4290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42f016e113a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4481513"/>
            <a:ext cx="23764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42f016e113a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3500438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42f016e113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2957">
            <a:off x="4787900" y="260350"/>
            <a:ext cx="32400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1403350" y="2708275"/>
            <a:ext cx="6337300" cy="187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Желаем успеха!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playing-field.ru/img/2015/051810/03004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6460"/>
            <a:ext cx="3929090" cy="6217520"/>
          </a:xfrm>
          <a:prstGeom prst="rect">
            <a:avLst/>
          </a:prstGeom>
          <a:noFill/>
        </p:spPr>
      </p:pic>
      <p:pic>
        <p:nvPicPr>
          <p:cNvPr id="3078" name="Picture 6" descr="http://soprovozhdenie.org/images/uslugi/zn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73860"/>
            <a:ext cx="4000528" cy="5988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0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4" name="Picture 12" descr="http://spb.ucheba.live/uploads/event_11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3593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cs625423.vk.me/v625423047/30ef4/5xrTre4lvS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583089" cy="5047024"/>
          </a:xfrm>
          <a:prstGeom prst="rect">
            <a:avLst/>
          </a:prstGeom>
          <a:noFill/>
        </p:spPr>
      </p:pic>
      <p:pic>
        <p:nvPicPr>
          <p:cNvPr id="54278" name="Picture 6" descr="c5a1a22603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0"/>
            <a:ext cx="320357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42f016e113a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400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9" descr="42f016e113a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2924175"/>
            <a:ext cx="20875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10" descr="42f016e113a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4770438"/>
            <a:ext cx="20875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3" name="Picture 11" descr="42f016e113a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437063"/>
            <a:ext cx="20875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4" name="Picture 12" descr="42f016e113a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476250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5" name="Picture 13" descr="c5a1a226035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1413" y="5300663"/>
            <a:ext cx="15128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6" name="Picture 14" descr="c5a1a226035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688" y="4914900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7" name="Picture 15" descr="c5a1a226035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2781300"/>
            <a:ext cx="15128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8" name="Picture 16" descr="c5a1a226035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549275"/>
            <a:ext cx="15128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ДОКУМЕНТЫ  ЮЛИИ\Солнечный город\СТЕНДЫ\макеты\баннер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9648066"/>
            <a:ext cx="9170066" cy="611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ДОКУМЕНТЫ  ЮЛИИ\Солнечный город\СТЕНДЫ\макеты\баннер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9648066"/>
            <a:ext cx="9170066" cy="6112050"/>
          </a:xfrm>
          <a:prstGeom prst="rect">
            <a:avLst/>
          </a:prstGeom>
          <a:noFill/>
        </p:spPr>
      </p:pic>
      <p:pic>
        <p:nvPicPr>
          <p:cNvPr id="7" name="Рисунок 6" descr="баннер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661"/>
            <a:ext cx="9144000" cy="6094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338.JP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0" y="308160"/>
            <a:ext cx="9143999" cy="63093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8353425" cy="612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Посвящение </a:t>
            </a:r>
          </a:p>
          <a:p>
            <a:pPr algn="ctr"/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в </a:t>
            </a:r>
            <a:r>
              <a:rPr lang="ru-RU" sz="44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Новосёлы</a:t>
            </a:r>
            <a:endParaRPr lang="ru-RU" sz="44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/>
            </a:endParaRPr>
          </a:p>
          <a:p>
            <a:pPr algn="ctr"/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Солнечного города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97859456354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88913"/>
            <a:ext cx="40386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"/>
          <p:cNvGrpSpPr>
            <a:grpSpLocks/>
          </p:cNvGrpSpPr>
          <p:nvPr/>
        </p:nvGrpSpPr>
        <p:grpSpPr bwMode="auto">
          <a:xfrm>
            <a:off x="3071813" y="0"/>
            <a:ext cx="3009900" cy="2305050"/>
            <a:chOff x="2026" y="0"/>
            <a:chExt cx="1896" cy="1452"/>
          </a:xfrm>
        </p:grpSpPr>
        <p:grpSp>
          <p:nvGrpSpPr>
            <p:cNvPr id="7222" name="Group 5"/>
            <p:cNvGrpSpPr>
              <a:grpSpLocks/>
            </p:cNvGrpSpPr>
            <p:nvPr/>
          </p:nvGrpSpPr>
          <p:grpSpPr bwMode="auto">
            <a:xfrm>
              <a:off x="2427" y="0"/>
              <a:ext cx="998" cy="1451"/>
              <a:chOff x="3243" y="2387"/>
              <a:chExt cx="998" cy="1451"/>
            </a:xfrm>
          </p:grpSpPr>
          <p:sp>
            <p:nvSpPr>
              <p:cNvPr id="7225" name="Rectangle 6"/>
              <p:cNvSpPr>
                <a:spLocks noChangeArrowheads="1"/>
              </p:cNvSpPr>
              <p:nvPr/>
            </p:nvSpPr>
            <p:spPr bwMode="auto">
              <a:xfrm>
                <a:off x="3288" y="3022"/>
                <a:ext cx="907" cy="8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26" name="AutoShape 7"/>
              <p:cNvSpPr>
                <a:spLocks noChangeArrowheads="1"/>
              </p:cNvSpPr>
              <p:nvPr/>
            </p:nvSpPr>
            <p:spPr bwMode="auto">
              <a:xfrm>
                <a:off x="3243" y="2387"/>
                <a:ext cx="998" cy="63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7223" name="Picture 8" descr="daa70f37dca2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63" y="618"/>
              <a:ext cx="806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24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026" y="675"/>
              <a:ext cx="1896" cy="68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399684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Narrow"/>
                </a:rPr>
                <a:t>Академический </a:t>
              </a:r>
            </a:p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Narrow"/>
                </a:rPr>
                <a:t>совет</a:t>
              </a:r>
            </a:p>
          </p:txBody>
        </p:sp>
      </p:grpSp>
      <p:grpSp>
        <p:nvGrpSpPr>
          <p:cNvPr id="5128" name="Group 10"/>
          <p:cNvGrpSpPr>
            <a:grpSpLocks/>
          </p:cNvGrpSpPr>
          <p:nvPr/>
        </p:nvGrpSpPr>
        <p:grpSpPr bwMode="auto">
          <a:xfrm>
            <a:off x="285750" y="333375"/>
            <a:ext cx="2214563" cy="2303463"/>
            <a:chOff x="293" y="2704"/>
            <a:chExt cx="1395" cy="1451"/>
          </a:xfrm>
        </p:grpSpPr>
        <p:grpSp>
          <p:nvGrpSpPr>
            <p:cNvPr id="7217" name="Group 11"/>
            <p:cNvGrpSpPr>
              <a:grpSpLocks/>
            </p:cNvGrpSpPr>
            <p:nvPr/>
          </p:nvGrpSpPr>
          <p:grpSpPr bwMode="auto">
            <a:xfrm>
              <a:off x="521" y="2704"/>
              <a:ext cx="998" cy="1451"/>
              <a:chOff x="3243" y="2387"/>
              <a:chExt cx="998" cy="1451"/>
            </a:xfrm>
          </p:grpSpPr>
          <p:sp>
            <p:nvSpPr>
              <p:cNvPr id="7220" name="Rectangle 12"/>
              <p:cNvSpPr>
                <a:spLocks noChangeArrowheads="1"/>
              </p:cNvSpPr>
              <p:nvPr/>
            </p:nvSpPr>
            <p:spPr bwMode="auto">
              <a:xfrm>
                <a:off x="3288" y="3022"/>
                <a:ext cx="907" cy="8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21" name="AutoShape 13"/>
              <p:cNvSpPr>
                <a:spLocks noChangeArrowheads="1"/>
              </p:cNvSpPr>
              <p:nvPr/>
            </p:nvSpPr>
            <p:spPr bwMode="auto">
              <a:xfrm>
                <a:off x="3243" y="2387"/>
                <a:ext cx="998" cy="63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7218" name="Picture 14" descr="cfe68edf04f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7" y="3339"/>
              <a:ext cx="711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1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93" y="3169"/>
              <a:ext cx="1395" cy="50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1154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Narrow"/>
                </a:rPr>
                <a:t>Попечительский</a:t>
              </a:r>
            </a:p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Narrow"/>
                </a:rPr>
                <a:t>совет</a:t>
              </a:r>
            </a:p>
          </p:txBody>
        </p:sp>
      </p:grpSp>
      <p:grpSp>
        <p:nvGrpSpPr>
          <p:cNvPr id="5134" name="Group 28"/>
          <p:cNvGrpSpPr>
            <a:grpSpLocks/>
          </p:cNvGrpSpPr>
          <p:nvPr/>
        </p:nvGrpSpPr>
        <p:grpSpPr bwMode="auto">
          <a:xfrm>
            <a:off x="6000760" y="285728"/>
            <a:ext cx="2274888" cy="2303462"/>
            <a:chOff x="1965" y="1979"/>
            <a:chExt cx="1433" cy="1451"/>
          </a:xfrm>
        </p:grpSpPr>
        <p:grpSp>
          <p:nvGrpSpPr>
            <p:cNvPr id="7212" name="Group 29"/>
            <p:cNvGrpSpPr>
              <a:grpSpLocks/>
            </p:cNvGrpSpPr>
            <p:nvPr/>
          </p:nvGrpSpPr>
          <p:grpSpPr bwMode="auto">
            <a:xfrm>
              <a:off x="2199" y="1979"/>
              <a:ext cx="998" cy="1451"/>
              <a:chOff x="3243" y="2387"/>
              <a:chExt cx="998" cy="1451"/>
            </a:xfrm>
          </p:grpSpPr>
          <p:sp>
            <p:nvSpPr>
              <p:cNvPr id="7215" name="Rectangle 30"/>
              <p:cNvSpPr>
                <a:spLocks noChangeArrowheads="1"/>
              </p:cNvSpPr>
              <p:nvPr/>
            </p:nvSpPr>
            <p:spPr bwMode="auto">
              <a:xfrm>
                <a:off x="3288" y="3022"/>
                <a:ext cx="907" cy="8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16" name="AutoShape 31"/>
              <p:cNvSpPr>
                <a:spLocks noChangeArrowheads="1"/>
              </p:cNvSpPr>
              <p:nvPr/>
            </p:nvSpPr>
            <p:spPr bwMode="auto">
              <a:xfrm>
                <a:off x="3243" y="2387"/>
                <a:ext cx="998" cy="63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7213" name="Picture 32" descr="poe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5" y="2614"/>
              <a:ext cx="747" cy="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14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1965" y="2384"/>
              <a:ext cx="1433" cy="5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803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Narrow"/>
                </a:rPr>
                <a:t>Редакционный</a:t>
              </a:r>
            </a:p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Narrow"/>
                </a:rPr>
                <a:t>совет</a:t>
              </a:r>
            </a:p>
          </p:txBody>
        </p:sp>
      </p:grpSp>
      <p:grpSp>
        <p:nvGrpSpPr>
          <p:cNvPr id="5140" name="Group 34"/>
          <p:cNvGrpSpPr>
            <a:grpSpLocks/>
          </p:cNvGrpSpPr>
          <p:nvPr/>
        </p:nvGrpSpPr>
        <p:grpSpPr bwMode="auto">
          <a:xfrm>
            <a:off x="7143750" y="2708275"/>
            <a:ext cx="1676400" cy="2303463"/>
            <a:chOff x="3094" y="2659"/>
            <a:chExt cx="1056" cy="1451"/>
          </a:xfrm>
        </p:grpSpPr>
        <p:grpSp>
          <p:nvGrpSpPr>
            <p:cNvPr id="7207" name="Group 35"/>
            <p:cNvGrpSpPr>
              <a:grpSpLocks/>
            </p:cNvGrpSpPr>
            <p:nvPr/>
          </p:nvGrpSpPr>
          <p:grpSpPr bwMode="auto">
            <a:xfrm>
              <a:off x="3152" y="2659"/>
              <a:ext cx="998" cy="1451"/>
              <a:chOff x="3243" y="2387"/>
              <a:chExt cx="998" cy="1451"/>
            </a:xfrm>
          </p:grpSpPr>
          <p:sp>
            <p:nvSpPr>
              <p:cNvPr id="7210" name="Rectangle 36"/>
              <p:cNvSpPr>
                <a:spLocks noChangeArrowheads="1"/>
              </p:cNvSpPr>
              <p:nvPr/>
            </p:nvSpPr>
            <p:spPr bwMode="auto">
              <a:xfrm>
                <a:off x="3288" y="3022"/>
                <a:ext cx="907" cy="8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11" name="AutoShape 37"/>
              <p:cNvSpPr>
                <a:spLocks noChangeArrowheads="1"/>
              </p:cNvSpPr>
              <p:nvPr/>
            </p:nvSpPr>
            <p:spPr bwMode="auto">
              <a:xfrm>
                <a:off x="3243" y="2387"/>
                <a:ext cx="998" cy="63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7208" name="Picture 38" descr="75549_1024_76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98" y="3385"/>
              <a:ext cx="861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9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3094" y="2933"/>
              <a:ext cx="1023" cy="20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Narrow"/>
                </a:rPr>
                <a:t>Телецентр</a:t>
              </a:r>
            </a:p>
          </p:txBody>
        </p:sp>
      </p:grpSp>
      <p:grpSp>
        <p:nvGrpSpPr>
          <p:cNvPr id="5146" name="Group 40"/>
          <p:cNvGrpSpPr>
            <a:grpSpLocks/>
          </p:cNvGrpSpPr>
          <p:nvPr/>
        </p:nvGrpSpPr>
        <p:grpSpPr bwMode="auto">
          <a:xfrm>
            <a:off x="4356100" y="4292600"/>
            <a:ext cx="3352800" cy="2303463"/>
            <a:chOff x="2789" y="1298"/>
            <a:chExt cx="2112" cy="1451"/>
          </a:xfrm>
        </p:grpSpPr>
        <p:grpSp>
          <p:nvGrpSpPr>
            <p:cNvPr id="7202" name="Group 41"/>
            <p:cNvGrpSpPr>
              <a:grpSpLocks/>
            </p:cNvGrpSpPr>
            <p:nvPr/>
          </p:nvGrpSpPr>
          <p:grpSpPr bwMode="auto">
            <a:xfrm>
              <a:off x="3379" y="1298"/>
              <a:ext cx="998" cy="1451"/>
              <a:chOff x="3243" y="2387"/>
              <a:chExt cx="998" cy="1451"/>
            </a:xfrm>
          </p:grpSpPr>
          <p:sp>
            <p:nvSpPr>
              <p:cNvPr id="7205" name="Rectangle 42"/>
              <p:cNvSpPr>
                <a:spLocks noChangeArrowheads="1"/>
              </p:cNvSpPr>
              <p:nvPr/>
            </p:nvSpPr>
            <p:spPr bwMode="auto">
              <a:xfrm>
                <a:off x="3288" y="3022"/>
                <a:ext cx="907" cy="8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06" name="AutoShape 43"/>
              <p:cNvSpPr>
                <a:spLocks noChangeArrowheads="1"/>
              </p:cNvSpPr>
              <p:nvPr/>
            </p:nvSpPr>
            <p:spPr bwMode="auto">
              <a:xfrm>
                <a:off x="3243" y="2387"/>
                <a:ext cx="998" cy="63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7203" name="Picture 44" descr="0010-012-Devochka-risue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70" y="1933"/>
              <a:ext cx="820" cy="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4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2789" y="1616"/>
              <a:ext cx="2112" cy="68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04044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Narrow"/>
                </a:rPr>
                <a:t>Художественный </a:t>
              </a:r>
            </a:p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Narrow"/>
                </a:rPr>
                <a:t>совет</a:t>
              </a:r>
            </a:p>
          </p:txBody>
        </p:sp>
      </p:grpSp>
      <p:sp>
        <p:nvSpPr>
          <p:cNvPr id="7175" name="Oval 46"/>
          <p:cNvSpPr>
            <a:spLocks noChangeArrowheads="1"/>
          </p:cNvSpPr>
          <p:nvPr/>
        </p:nvSpPr>
        <p:spPr bwMode="auto">
          <a:xfrm>
            <a:off x="4284663" y="2997200"/>
            <a:ext cx="792162" cy="7921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Line 47"/>
          <p:cNvSpPr>
            <a:spLocks noChangeShapeType="1"/>
          </p:cNvSpPr>
          <p:nvPr/>
        </p:nvSpPr>
        <p:spPr bwMode="auto">
          <a:xfrm flipV="1">
            <a:off x="4643438" y="2349500"/>
            <a:ext cx="0" cy="574675"/>
          </a:xfrm>
          <a:prstGeom prst="line">
            <a:avLst/>
          </a:prstGeom>
          <a:noFill/>
          <a:ln w="6985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7" name="Line 48"/>
          <p:cNvSpPr>
            <a:spLocks noChangeShapeType="1"/>
          </p:cNvSpPr>
          <p:nvPr/>
        </p:nvSpPr>
        <p:spPr bwMode="auto">
          <a:xfrm flipH="1">
            <a:off x="2195513" y="3429000"/>
            <a:ext cx="1873250" cy="287338"/>
          </a:xfrm>
          <a:prstGeom prst="line">
            <a:avLst/>
          </a:prstGeom>
          <a:noFill/>
          <a:ln w="6985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8" name="Line 49"/>
          <p:cNvSpPr>
            <a:spLocks noChangeShapeType="1"/>
          </p:cNvSpPr>
          <p:nvPr/>
        </p:nvSpPr>
        <p:spPr bwMode="auto">
          <a:xfrm flipH="1">
            <a:off x="3708400" y="3716338"/>
            <a:ext cx="576263" cy="649287"/>
          </a:xfrm>
          <a:prstGeom prst="line">
            <a:avLst/>
          </a:prstGeom>
          <a:noFill/>
          <a:ln w="6985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9" name="Line 50"/>
          <p:cNvSpPr>
            <a:spLocks noChangeShapeType="1"/>
          </p:cNvSpPr>
          <p:nvPr/>
        </p:nvSpPr>
        <p:spPr bwMode="auto">
          <a:xfrm flipV="1">
            <a:off x="5148263" y="2133600"/>
            <a:ext cx="1223962" cy="933450"/>
          </a:xfrm>
          <a:prstGeom prst="line">
            <a:avLst/>
          </a:prstGeom>
          <a:noFill/>
          <a:ln w="6985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0" name="Line 51"/>
          <p:cNvSpPr>
            <a:spLocks noChangeShapeType="1"/>
          </p:cNvSpPr>
          <p:nvPr/>
        </p:nvSpPr>
        <p:spPr bwMode="auto">
          <a:xfrm>
            <a:off x="5292725" y="3500438"/>
            <a:ext cx="1655763" cy="144462"/>
          </a:xfrm>
          <a:prstGeom prst="line">
            <a:avLst/>
          </a:prstGeom>
          <a:noFill/>
          <a:ln w="6985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1" name="Line 52"/>
          <p:cNvSpPr>
            <a:spLocks noChangeShapeType="1"/>
          </p:cNvSpPr>
          <p:nvPr/>
        </p:nvSpPr>
        <p:spPr bwMode="auto">
          <a:xfrm>
            <a:off x="5076825" y="3789363"/>
            <a:ext cx="503238" cy="576262"/>
          </a:xfrm>
          <a:prstGeom prst="line">
            <a:avLst/>
          </a:prstGeom>
          <a:noFill/>
          <a:ln w="6985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2" name="Line 53"/>
          <p:cNvSpPr>
            <a:spLocks noChangeShapeType="1"/>
          </p:cNvSpPr>
          <p:nvPr/>
        </p:nvSpPr>
        <p:spPr bwMode="auto">
          <a:xfrm flipH="1" flipV="1">
            <a:off x="2339975" y="1989138"/>
            <a:ext cx="1944688" cy="1077912"/>
          </a:xfrm>
          <a:prstGeom prst="line">
            <a:avLst/>
          </a:prstGeom>
          <a:noFill/>
          <a:ln w="6985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5163" name="Group 16"/>
          <p:cNvGrpSpPr>
            <a:grpSpLocks/>
          </p:cNvGrpSpPr>
          <p:nvPr/>
        </p:nvGrpSpPr>
        <p:grpSpPr bwMode="auto">
          <a:xfrm>
            <a:off x="2" y="3000375"/>
            <a:ext cx="3429002" cy="2305050"/>
            <a:chOff x="4219" y="2298"/>
            <a:chExt cx="2160" cy="1452"/>
          </a:xfrm>
        </p:grpSpPr>
        <p:grpSp>
          <p:nvGrpSpPr>
            <p:cNvPr id="7195" name="Group 17"/>
            <p:cNvGrpSpPr>
              <a:grpSpLocks/>
            </p:cNvGrpSpPr>
            <p:nvPr/>
          </p:nvGrpSpPr>
          <p:grpSpPr bwMode="auto">
            <a:xfrm>
              <a:off x="4624" y="2298"/>
              <a:ext cx="998" cy="1449"/>
              <a:chOff x="3263" y="2389"/>
              <a:chExt cx="998" cy="1449"/>
            </a:xfrm>
          </p:grpSpPr>
          <p:sp>
            <p:nvSpPr>
              <p:cNvPr id="7198" name="Rectangle 18"/>
              <p:cNvSpPr>
                <a:spLocks noChangeArrowheads="1"/>
              </p:cNvSpPr>
              <p:nvPr/>
            </p:nvSpPr>
            <p:spPr bwMode="auto">
              <a:xfrm>
                <a:off x="3288" y="3022"/>
                <a:ext cx="907" cy="8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99" name="AutoShape 19"/>
              <p:cNvSpPr>
                <a:spLocks noChangeArrowheads="1"/>
              </p:cNvSpPr>
              <p:nvPr/>
            </p:nvSpPr>
            <p:spPr bwMode="auto">
              <a:xfrm>
                <a:off x="3263" y="2389"/>
                <a:ext cx="998" cy="63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7196" name="Picture 20" descr="de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49" y="2931"/>
              <a:ext cx="863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7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4219" y="2883"/>
              <a:ext cx="2160" cy="727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2107716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Экологический </a:t>
              </a:r>
            </a:p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совет</a:t>
              </a:r>
            </a:p>
          </p:txBody>
        </p:sp>
      </p:grpSp>
      <p:grpSp>
        <p:nvGrpSpPr>
          <p:cNvPr id="5169" name="Group 22"/>
          <p:cNvGrpSpPr>
            <a:grpSpLocks/>
          </p:cNvGrpSpPr>
          <p:nvPr/>
        </p:nvGrpSpPr>
        <p:grpSpPr bwMode="auto">
          <a:xfrm>
            <a:off x="2071670" y="4286256"/>
            <a:ext cx="2381250" cy="2303463"/>
            <a:chOff x="4072" y="300"/>
            <a:chExt cx="1500" cy="1451"/>
          </a:xfrm>
        </p:grpSpPr>
        <p:grpSp>
          <p:nvGrpSpPr>
            <p:cNvPr id="7190" name="Group 23"/>
            <p:cNvGrpSpPr>
              <a:grpSpLocks/>
            </p:cNvGrpSpPr>
            <p:nvPr/>
          </p:nvGrpSpPr>
          <p:grpSpPr bwMode="auto">
            <a:xfrm>
              <a:off x="4377" y="300"/>
              <a:ext cx="998" cy="1451"/>
              <a:chOff x="3243" y="2387"/>
              <a:chExt cx="998" cy="1451"/>
            </a:xfrm>
          </p:grpSpPr>
          <p:sp>
            <p:nvSpPr>
              <p:cNvPr id="7193" name="Rectangle 24"/>
              <p:cNvSpPr>
                <a:spLocks noChangeArrowheads="1"/>
              </p:cNvSpPr>
              <p:nvPr/>
            </p:nvSpPr>
            <p:spPr bwMode="auto">
              <a:xfrm>
                <a:off x="3288" y="3022"/>
                <a:ext cx="907" cy="8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94" name="AutoShape 25"/>
              <p:cNvSpPr>
                <a:spLocks noChangeArrowheads="1"/>
              </p:cNvSpPr>
              <p:nvPr/>
            </p:nvSpPr>
            <p:spPr bwMode="auto">
              <a:xfrm>
                <a:off x="3243" y="2387"/>
                <a:ext cx="998" cy="63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7191" name="Picture 26" descr="1214322669_0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13" y="935"/>
              <a:ext cx="737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2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4072" y="840"/>
              <a:ext cx="1500" cy="68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72772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Narrow"/>
                </a:rPr>
                <a:t>Спортивный</a:t>
              </a:r>
            </a:p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Narrow"/>
                </a:rPr>
                <a:t>совет</a:t>
              </a:r>
            </a:p>
          </p:txBody>
        </p:sp>
      </p:grpSp>
      <p:sp>
        <p:nvSpPr>
          <p:cNvPr id="5178" name="WordArt 54"/>
          <p:cNvSpPr>
            <a:spLocks noChangeArrowheads="1" noChangeShapeType="1" noTextEdit="1"/>
          </p:cNvSpPr>
          <p:nvPr/>
        </p:nvSpPr>
        <p:spPr bwMode="auto">
          <a:xfrm>
            <a:off x="3203575" y="2852738"/>
            <a:ext cx="2838450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36182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Городской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 совет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000628" y="2857496"/>
            <a:ext cx="205512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Вице-мэры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2795384" y="2475613"/>
            <a:ext cx="1290738" cy="1659091"/>
            <a:chOff x="2795384" y="2475613"/>
            <a:chExt cx="1290738" cy="165909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438186">
              <a:off x="2795384" y="2475613"/>
              <a:ext cx="971317" cy="1514775"/>
            </a:xfrm>
            <a:prstGeom prst="rect">
              <a:avLst/>
            </a:prstGeom>
            <a:noFill/>
            <a:ln w="63500">
              <a:solidFill>
                <a:srgbClr val="1C11AF"/>
              </a:solidFill>
              <a:miter lim="800000"/>
              <a:headEnd/>
              <a:tailEnd/>
            </a:ln>
            <a:effectLst/>
          </p:spPr>
        </p:pic>
        <p:sp>
          <p:nvSpPr>
            <p:cNvPr id="61" name="Прямоугольник 60"/>
            <p:cNvSpPr/>
            <p:nvPr/>
          </p:nvSpPr>
          <p:spPr>
            <a:xfrm rot="20186285">
              <a:off x="2877137" y="3426818"/>
              <a:ext cx="120898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Мэр</a:t>
              </a:r>
              <a:endParaRPr lang="ru-RU" sz="40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8" grpId="0" animBg="1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 rot="-1905070">
            <a:off x="200025" y="1057275"/>
            <a:ext cx="3700463" cy="12969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9100"/>
              </a:avLst>
            </a:prstTxWarp>
          </a:bodyPr>
          <a:lstStyle/>
          <a:p>
            <a:pPr algn="ctr"/>
            <a:r>
              <a:rPr lang="ru-RU" sz="3600" b="1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Narrow"/>
              </a:rPr>
              <a:t>Дом-класс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213100"/>
            <a:ext cx="11430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549275"/>
            <a:ext cx="1392237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2308225"/>
            <a:ext cx="18986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333375"/>
            <a:ext cx="1941512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4508500"/>
            <a:ext cx="13874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2276475"/>
            <a:ext cx="14414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devk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3141663"/>
            <a:ext cx="18192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coozzo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97725" y="4652963"/>
            <a:ext cx="19462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ДОКУМЕНТЫ  ЮЛИИ\Солнечный город\СТЕНДЫ\макеты\баннер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9648066"/>
            <a:ext cx="9170066" cy="6112050"/>
          </a:xfrm>
          <a:prstGeom prst="rect">
            <a:avLst/>
          </a:prstGeom>
          <a:noFill/>
        </p:spPr>
      </p:pic>
      <p:pic>
        <p:nvPicPr>
          <p:cNvPr id="7" name="Рисунок 6" descr="баннер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66"/>
            <a:ext cx="9144000" cy="6094677"/>
          </a:xfrm>
          <a:prstGeom prst="rect">
            <a:avLst/>
          </a:prstGeom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 rot="21309380">
            <a:off x="2681872" y="467750"/>
            <a:ext cx="6351991" cy="287737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91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Narrow"/>
              </a:rPr>
              <a:t>Солнечный город -</a:t>
            </a:r>
            <a:endParaRPr lang="ru-RU" sz="3600" b="1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Narrow"/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 rot="21309380">
            <a:off x="509570" y="5482240"/>
            <a:ext cx="6351991" cy="49455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91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Narrow"/>
              </a:rPr>
              <a:t>город Мастеров</a:t>
            </a:r>
            <a:endParaRPr lang="ru-RU" sz="3600" b="1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36</Words>
  <Application>Microsoft Office PowerPoint</Application>
  <PresentationFormat>Экран (4:3)</PresentationFormat>
  <Paragraphs>25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Buziness</dc:creator>
  <cp:lastModifiedBy>Хлопковы</cp:lastModifiedBy>
  <cp:revision>27</cp:revision>
  <dcterms:created xsi:type="dcterms:W3CDTF">2011-05-15T17:18:58Z</dcterms:created>
  <dcterms:modified xsi:type="dcterms:W3CDTF">2018-05-20T20:33:33Z</dcterms:modified>
</cp:coreProperties>
</file>