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</p:sldMasterIdLst>
  <p:notesMasterIdLst>
    <p:notesMasterId r:id="rId22"/>
  </p:notesMasterIdLst>
  <p:sldIdLst>
    <p:sldId id="256" r:id="rId2"/>
    <p:sldId id="257" r:id="rId3"/>
    <p:sldId id="258" r:id="rId4"/>
    <p:sldId id="277" r:id="rId5"/>
    <p:sldId id="259" r:id="rId6"/>
    <p:sldId id="260" r:id="rId7"/>
    <p:sldId id="279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embeddedFontLst>
    <p:embeddedFont>
      <p:font typeface="Arial Narrow" pitchFamily="34" charset="0"/>
      <p:regular r:id="rId23"/>
      <p:bold r:id="rId24"/>
      <p:italic r:id="rId25"/>
      <p:boldItalic r:id="rId26"/>
    </p:embeddedFont>
    <p:embeddedFont>
      <p:font typeface="Century Gothic" pitchFamily="3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48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91038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12192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3886200"/>
            <a:ext cx="85344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007889"/>
            <a:ext cx="103632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105664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1" y="4962526"/>
            <a:ext cx="10513484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1" y="3462339"/>
            <a:ext cx="10513484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1600200"/>
            <a:ext cx="49784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1600200"/>
            <a:ext cx="49784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400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812800" y="2209800"/>
            <a:ext cx="49784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1600200"/>
            <a:ext cx="49784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283200" y="1447800"/>
            <a:ext cx="61976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6864" y="2547892"/>
            <a:ext cx="39624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447800"/>
            <a:ext cx="39624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09792" y="1447800"/>
            <a:ext cx="4559808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547891"/>
            <a:ext cx="39624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274638"/>
            <a:ext cx="105664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1600201"/>
            <a:ext cx="10566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00" y="6356351"/>
            <a:ext cx="203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8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56351"/>
            <a:ext cx="132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6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dirty="0"/>
          </a:p>
        </p:txBody>
      </p:sp>
      <p:sp>
        <p:nvSpPr>
          <p:cNvPr id="115" name="Google Shape;115;p16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400"/>
              <a:buFont typeface="Century Gothic"/>
              <a:buNone/>
            </a:pPr>
            <a:r>
              <a:rPr lang="ru-RU" sz="54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Фотограф</a:t>
            </a:r>
            <a:endParaRPr/>
          </a:p>
        </p:txBody>
      </p:sp>
      <p:pic>
        <p:nvPicPr>
          <p:cNvPr id="117" name="Google Shape;11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1944" y="404664"/>
            <a:ext cx="6346527" cy="4232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94" y="3757375"/>
            <a:ext cx="4489723" cy="270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cap="none" dirty="0" smtClean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Есть ли будущее у п</a:t>
            </a:r>
            <a:r>
              <a:rPr lang="ru-RU" sz="4000" b="1" i="0" u="none" strike="noStrike" cap="none" dirty="0" smtClean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рофессии</a:t>
            </a:r>
            <a:endParaRPr sz="40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p26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6" y="1196752"/>
            <a:ext cx="4814681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6120" y="1609861"/>
            <a:ext cx="4204865" cy="3053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689" y="3491775"/>
            <a:ext cx="4166431" cy="2343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 dirty="0" smtClean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Известные люди этой профессии</a:t>
            </a:r>
            <a:endParaRPr sz="4000" b="1" i="0" u="none" strike="noStrike" cap="none" dirty="0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p27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indent="-228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ru-RU" sz="18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</a:t>
            </a:r>
            <a:r>
              <a:rPr lang="ru-RU" sz="1800" dirty="0" err="1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Ансель</a:t>
            </a:r>
            <a:r>
              <a:rPr lang="ru-RU" sz="18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Адамс</a:t>
            </a:r>
            <a:endParaRPr lang="ru-RU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lvl="0" indent="-228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ru-RU" sz="18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                               </a:t>
            </a:r>
            <a:r>
              <a:rPr lang="ru-RU" sz="18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( 1902-1984 </a:t>
            </a:r>
            <a:r>
              <a:rPr lang="ru-RU" sz="180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)</a:t>
            </a:r>
            <a:endParaRPr lang="ru-RU" sz="180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630" y="2348880"/>
            <a:ext cx="373018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endParaRPr sz="4000" b="1" i="0" u="none" strike="noStrike" cap="none">
              <a:solidFill>
                <a:srgbClr val="FEFEFE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5" name="Google Shape;195;p28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332657"/>
            <a:ext cx="368673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8048" y="620688"/>
            <a:ext cx="4786171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181" y="3068960"/>
            <a:ext cx="4098205" cy="312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                                                                              </a:t>
            </a:r>
            <a:r>
              <a:rPr lang="ru-RU" sz="2000" b="1" dirty="0" smtClean="0"/>
              <a:t>Альфред </a:t>
            </a:r>
            <a:r>
              <a:rPr lang="ru-RU" sz="2000" b="1" dirty="0" err="1" smtClean="0"/>
              <a:t>Штиглиц</a:t>
            </a:r>
            <a:endParaRPr lang="ru-RU" sz="2000" b="1" dirty="0" smtClean="0"/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                                                                                        ( 1864-1946 )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1484784"/>
            <a:ext cx="3406907" cy="385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11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408" y="692696"/>
            <a:ext cx="4213497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944" y="1196752"/>
            <a:ext cx="5646588" cy="3779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651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                                                               </a:t>
            </a:r>
            <a:r>
              <a:rPr lang="ru-RU" b="1" dirty="0" smtClean="0"/>
              <a:t>Эдвард </a:t>
            </a:r>
            <a:r>
              <a:rPr lang="ru-RU" b="1" dirty="0" err="1" smtClean="0"/>
              <a:t>Уэстон</a:t>
            </a:r>
            <a:r>
              <a:rPr lang="ru-RU" b="1" dirty="0" smtClean="0"/>
              <a:t> ( 1886-1958 )</a:t>
            </a:r>
          </a:p>
          <a:p>
            <a:pPr marL="0" indent="0">
              <a:buNone/>
            </a:pPr>
            <a:r>
              <a:rPr lang="ru-RU" b="1" dirty="0"/>
              <a:t>  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988840"/>
            <a:ext cx="29813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43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96" y="569603"/>
            <a:ext cx="3699495" cy="3827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347" y="836712"/>
            <a:ext cx="3590925" cy="475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1" y="2954975"/>
            <a:ext cx="3647555" cy="288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763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Направления профессиональной фотографии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5583007" cy="318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204864"/>
            <a:ext cx="5250160" cy="3345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6630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4506838" cy="288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3952" y="1196973"/>
            <a:ext cx="5626164" cy="3752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3506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700808"/>
            <a:ext cx="4632059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1672824"/>
            <a:ext cx="3888432" cy="2463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3284984"/>
            <a:ext cx="3692291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45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Кто такой?</a:t>
            </a:r>
            <a:endParaRPr/>
          </a:p>
        </p:txBody>
      </p:sp>
      <p:sp>
        <p:nvSpPr>
          <p:cNvPr id="123" name="Google Shape;123;p17"/>
          <p:cNvSpPr txBox="1">
            <a:spLocks noGrp="1"/>
          </p:cNvSpPr>
          <p:nvPr>
            <p:ph sz="quarter" idx="13"/>
          </p:nvPr>
        </p:nvSpPr>
        <p:spPr>
          <a:xfrm>
            <a:off x="407368" y="2204864"/>
            <a:ext cx="10566400" cy="4114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endParaRPr sz="2000" b="1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0" y="1772816"/>
            <a:ext cx="4395176" cy="302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84" y="1628800"/>
            <a:ext cx="4834137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1628800"/>
            <a:ext cx="4536504" cy="222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1824" y="2276872"/>
            <a:ext cx="3032687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844824"/>
            <a:ext cx="403244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71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Краткое описание</a:t>
            </a:r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sz="quarter" idx="13"/>
          </p:nvPr>
        </p:nvSpPr>
        <p:spPr>
          <a:xfrm>
            <a:off x="695400" y="620688"/>
            <a:ext cx="10566400" cy="4114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</a:pPr>
            <a:r>
              <a:rPr lang="ru-RU" sz="1800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612785"/>
            <a:ext cx="5663952" cy="319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3" y="1700808"/>
            <a:ext cx="4584037" cy="4129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/>
              <a:t>          из истории профессии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440" y="1700808"/>
            <a:ext cx="3031207" cy="3888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5968" y="1484784"/>
            <a:ext cx="653350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884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9"/>
          <p:cNvSpPr txBox="1">
            <a:spLocks noGrp="1"/>
          </p:cNvSpPr>
          <p:nvPr>
            <p:ph type="title"/>
          </p:nvPr>
        </p:nvSpPr>
        <p:spPr>
          <a:xfrm>
            <a:off x="839416" y="0"/>
            <a:ext cx="10566400" cy="11430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 dirty="0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Плюсы работы  «Фотограф»</a:t>
            </a:r>
            <a:endParaRPr dirty="0"/>
          </a:p>
        </p:txBody>
      </p:sp>
      <p:sp>
        <p:nvSpPr>
          <p:cNvPr id="134" name="Google Shape;134;p19"/>
          <p:cNvSpPr txBox="1">
            <a:spLocks noGrp="1"/>
          </p:cNvSpPr>
          <p:nvPr>
            <p:ph sz="quarter" idx="13"/>
          </p:nvPr>
        </p:nvSpPr>
        <p:spPr>
          <a:xfrm>
            <a:off x="335360" y="332656"/>
            <a:ext cx="10566400" cy="4114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342900" marR="0" lvl="0" indent="-228600" algn="l" rtl="0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196752"/>
            <a:ext cx="5213724" cy="405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560602"/>
            <a:ext cx="3400082" cy="487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784" y="2996952"/>
            <a:ext cx="4680520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Минусы работы «Фотограф»</a:t>
            </a:r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sz="quarter" idx="13"/>
          </p:nvPr>
        </p:nvSpPr>
        <p:spPr>
          <a:xfrm>
            <a:off x="623392" y="980728"/>
            <a:ext cx="10566400" cy="4114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228600" algn="l" rtl="0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428750"/>
            <a:ext cx="6029325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208" y="1397751"/>
            <a:ext cx="3171031" cy="480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Как можно применить фотографию на уроках русского языка?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4876800" cy="324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1196752"/>
            <a:ext cx="3494707" cy="465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206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Зарплата</a:t>
            </a:r>
            <a:endParaRPr/>
          </a:p>
        </p:txBody>
      </p:sp>
      <p:sp>
        <p:nvSpPr>
          <p:cNvPr id="163" name="Google Shape;163;p23"/>
          <p:cNvSpPr txBox="1">
            <a:spLocks noGrp="1"/>
          </p:cNvSpPr>
          <p:nvPr>
            <p:ph sz="quarter" idx="13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○"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628800"/>
            <a:ext cx="5370136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058" y="1772816"/>
            <a:ext cx="4690885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60000"/>
              </a:srgbClr>
            </a:outerShdw>
          </a:effectLst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4000"/>
              <a:buFont typeface="Century Gothic"/>
              <a:buNone/>
            </a:pPr>
            <a:r>
              <a:rPr lang="ru-RU" sz="4000" b="1" i="0" u="none" strike="noStrike" cap="none">
                <a:solidFill>
                  <a:srgbClr val="FEFEFE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Личные качества</a:t>
            </a:r>
            <a:endParaRPr/>
          </a:p>
        </p:txBody>
      </p:sp>
      <p:sp>
        <p:nvSpPr>
          <p:cNvPr id="170" name="Google Shape;170;p24"/>
          <p:cNvSpPr txBox="1">
            <a:spLocks noGrp="1"/>
          </p:cNvSpPr>
          <p:nvPr>
            <p:ph sz="quarter" idx="13"/>
          </p:nvPr>
        </p:nvSpPr>
        <p:spPr>
          <a:xfrm>
            <a:off x="695400" y="764704"/>
            <a:ext cx="10566400" cy="4114800"/>
          </a:xfrm>
          <a:prstGeom prst="rect">
            <a:avLst/>
          </a:prstGeom>
          <a:noFill/>
          <a:ln>
            <a:noFill/>
          </a:ln>
          <a:effectLst>
            <a:outerShdw blurRad="5080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3429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1143000" marR="0" lvl="2" indent="-228600" algn="l" rtl="0">
              <a:spcBef>
                <a:spcPts val="88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○"/>
            </a:pPr>
            <a:r>
              <a:rPr lang="ru-RU" sz="1800" b="0" i="0" u="none" strike="noStrike" cap="none" dirty="0" smtClean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dirty="0"/>
          </a:p>
          <a:p>
            <a:pPr marL="342900" marR="0" lvl="0" indent="-228600" algn="l" rtl="0">
              <a:spcBef>
                <a:spcPts val="96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590386"/>
            <a:ext cx="5394176" cy="37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016" y="1988840"/>
            <a:ext cx="5798418" cy="383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Horizon</Template>
  <TotalTime>302</TotalTime>
  <Words>67</Words>
  <Application>Microsoft Office PowerPoint</Application>
  <PresentationFormat>Произвольный</PresentationFormat>
  <Paragraphs>21</Paragraphs>
  <Slides>20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Arial Narrow</vt:lpstr>
      <vt:lpstr>Century Gothic</vt:lpstr>
      <vt:lpstr>Times New Roman</vt:lpstr>
      <vt:lpstr>Noto Sans Symbols</vt:lpstr>
      <vt:lpstr>Горизонт</vt:lpstr>
      <vt:lpstr>Фотограф</vt:lpstr>
      <vt:lpstr>Кто такой?</vt:lpstr>
      <vt:lpstr>Краткое описание</vt:lpstr>
      <vt:lpstr>          из истории профессии</vt:lpstr>
      <vt:lpstr>Плюсы работы  «Фотограф»</vt:lpstr>
      <vt:lpstr>Минусы работы «Фотограф»</vt:lpstr>
      <vt:lpstr>Как можно применить фотографию на уроках русского языка?</vt:lpstr>
      <vt:lpstr>Зарплата</vt:lpstr>
      <vt:lpstr>Личные качества</vt:lpstr>
      <vt:lpstr>Есть ли будущее у профессии</vt:lpstr>
      <vt:lpstr>Известные люди этой профессии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Направления профессиональной фотографии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Фотограф</dc:title>
  <dc:creator>User</dc:creator>
  <cp:lastModifiedBy>Certified Windows</cp:lastModifiedBy>
  <cp:revision>26</cp:revision>
  <dcterms:modified xsi:type="dcterms:W3CDTF">2020-12-20T15:40:54Z</dcterms:modified>
</cp:coreProperties>
</file>